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 id="2147483726" r:id="rId2"/>
  </p:sldMasterIdLst>
  <p:notesMasterIdLst>
    <p:notesMasterId r:id="rId43"/>
  </p:notesMasterIdLst>
  <p:sldIdLst>
    <p:sldId id="256" r:id="rId3"/>
    <p:sldId id="291" r:id="rId4"/>
    <p:sldId id="257" r:id="rId5"/>
    <p:sldId id="259" r:id="rId6"/>
    <p:sldId id="262" r:id="rId7"/>
    <p:sldId id="260" r:id="rId8"/>
    <p:sldId id="261" r:id="rId9"/>
    <p:sldId id="258" r:id="rId10"/>
    <p:sldId id="276" r:id="rId11"/>
    <p:sldId id="278" r:id="rId12"/>
    <p:sldId id="279" r:id="rId13"/>
    <p:sldId id="265" r:id="rId14"/>
    <p:sldId id="266" r:id="rId15"/>
    <p:sldId id="270" r:id="rId16"/>
    <p:sldId id="281" r:id="rId17"/>
    <p:sldId id="280" r:id="rId18"/>
    <p:sldId id="283" r:id="rId19"/>
    <p:sldId id="284" r:id="rId20"/>
    <p:sldId id="286" r:id="rId21"/>
    <p:sldId id="287" r:id="rId22"/>
    <p:sldId id="288" r:id="rId23"/>
    <p:sldId id="289" r:id="rId24"/>
    <p:sldId id="290" r:id="rId25"/>
    <p:sldId id="297" r:id="rId26"/>
    <p:sldId id="298" r:id="rId27"/>
    <p:sldId id="299" r:id="rId28"/>
    <p:sldId id="300" r:id="rId29"/>
    <p:sldId id="301" r:id="rId30"/>
    <p:sldId id="302" r:id="rId31"/>
    <p:sldId id="303" r:id="rId32"/>
    <p:sldId id="304" r:id="rId33"/>
    <p:sldId id="305" r:id="rId34"/>
    <p:sldId id="306" r:id="rId35"/>
    <p:sldId id="307" r:id="rId36"/>
    <p:sldId id="292" r:id="rId37"/>
    <p:sldId id="293" r:id="rId38"/>
    <p:sldId id="294" r:id="rId39"/>
    <p:sldId id="295" r:id="rId40"/>
    <p:sldId id="296" r:id="rId41"/>
    <p:sldId id="277" r:id="rId4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D76A4-A456-403A-BDA6-35E11FD2CE51}" v="118" dt="2021-11-17T16:55:38.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08"/>
    <p:restoredTop sz="94618"/>
  </p:normalViewPr>
  <p:slideViewPr>
    <p:cSldViewPr snapToGrid="0" snapToObjects="1">
      <p:cViewPr varScale="1">
        <p:scale>
          <a:sx n="118" d="100"/>
          <a:sy n="118" d="100"/>
        </p:scale>
        <p:origin x="10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titolo" userId="d4e363d532a8bb37" providerId="LiveId" clId="{03ED76A4-A456-403A-BDA6-35E11FD2CE51}"/>
    <pc:docChg chg="undo custSel addSld delSld modSld sldOrd">
      <pc:chgData name="andrea titolo" userId="d4e363d532a8bb37" providerId="LiveId" clId="{03ED76A4-A456-403A-BDA6-35E11FD2CE51}" dt="2021-11-17T16:59:57.665" v="22211" actId="1036"/>
      <pc:docMkLst>
        <pc:docMk/>
      </pc:docMkLst>
      <pc:sldChg chg="modSp mod">
        <pc:chgData name="andrea titolo" userId="d4e363d532a8bb37" providerId="LiveId" clId="{03ED76A4-A456-403A-BDA6-35E11FD2CE51}" dt="2021-11-17T09:09:04.343" v="8718" actId="20577"/>
        <pc:sldMkLst>
          <pc:docMk/>
          <pc:sldMk cId="3855634948" sldId="258"/>
        </pc:sldMkLst>
        <pc:spChg chg="mod">
          <ac:chgData name="andrea titolo" userId="d4e363d532a8bb37" providerId="LiveId" clId="{03ED76A4-A456-403A-BDA6-35E11FD2CE51}" dt="2021-11-16T17:25:15.286" v="6089" actId="403"/>
          <ac:spMkLst>
            <pc:docMk/>
            <pc:sldMk cId="3855634948" sldId="258"/>
            <ac:spMk id="2" creationId="{36621E66-DC04-B644-9231-728C2DFC44BB}"/>
          </ac:spMkLst>
        </pc:spChg>
        <pc:spChg chg="mod">
          <ac:chgData name="andrea titolo" userId="d4e363d532a8bb37" providerId="LiveId" clId="{03ED76A4-A456-403A-BDA6-35E11FD2CE51}" dt="2021-11-17T09:09:04.343" v="8718" actId="20577"/>
          <ac:spMkLst>
            <pc:docMk/>
            <pc:sldMk cId="3855634948" sldId="258"/>
            <ac:spMk id="3" creationId="{0BDFE05E-FD86-B649-AAF1-58C6876A3C81}"/>
          </ac:spMkLst>
        </pc:spChg>
      </pc:sldChg>
      <pc:sldChg chg="addSp modSp mod">
        <pc:chgData name="andrea titolo" userId="d4e363d532a8bb37" providerId="LiveId" clId="{03ED76A4-A456-403A-BDA6-35E11FD2CE51}" dt="2021-11-17T08:38:45.329" v="7545" actId="14826"/>
        <pc:sldMkLst>
          <pc:docMk/>
          <pc:sldMk cId="3993493370" sldId="259"/>
        </pc:sldMkLst>
        <pc:spChg chg="mod">
          <ac:chgData name="andrea titolo" userId="d4e363d532a8bb37" providerId="LiveId" clId="{03ED76A4-A456-403A-BDA6-35E11FD2CE51}" dt="2021-11-17T08:37:44.681" v="7544" actId="20577"/>
          <ac:spMkLst>
            <pc:docMk/>
            <pc:sldMk cId="3993493370" sldId="259"/>
            <ac:spMk id="2" creationId="{F011E5C9-82DC-CE44-91B2-AF8BC749AD8D}"/>
          </ac:spMkLst>
        </pc:spChg>
        <pc:spChg chg="add mod">
          <ac:chgData name="andrea titolo" userId="d4e363d532a8bb37" providerId="LiveId" clId="{03ED76A4-A456-403A-BDA6-35E11FD2CE51}" dt="2021-11-16T17:08:05.295" v="5200" actId="1076"/>
          <ac:spMkLst>
            <pc:docMk/>
            <pc:sldMk cId="3993493370" sldId="259"/>
            <ac:spMk id="4" creationId="{7AD18461-988A-47A0-812E-96F004FAA064}"/>
          </ac:spMkLst>
        </pc:spChg>
        <pc:picChg chg="add mod">
          <ac:chgData name="andrea titolo" userId="d4e363d532a8bb37" providerId="LiveId" clId="{03ED76A4-A456-403A-BDA6-35E11FD2CE51}" dt="2021-11-17T08:38:45.329" v="7545" actId="14826"/>
          <ac:picMkLst>
            <pc:docMk/>
            <pc:sldMk cId="3993493370" sldId="259"/>
            <ac:picMk id="6" creationId="{5FFA16BF-5B79-4FA9-AAF3-829DB65BC818}"/>
          </ac:picMkLst>
        </pc:picChg>
      </pc:sldChg>
      <pc:sldChg chg="addSp delSp modSp mod">
        <pc:chgData name="andrea titolo" userId="d4e363d532a8bb37" providerId="LiveId" clId="{03ED76A4-A456-403A-BDA6-35E11FD2CE51}" dt="2021-11-16T17:39:48.155" v="6403" actId="21"/>
        <pc:sldMkLst>
          <pc:docMk/>
          <pc:sldMk cId="3676087465" sldId="260"/>
        </pc:sldMkLst>
        <pc:spChg chg="add del mod">
          <ac:chgData name="andrea titolo" userId="d4e363d532a8bb37" providerId="LiveId" clId="{03ED76A4-A456-403A-BDA6-35E11FD2CE51}" dt="2021-11-16T17:39:48.155" v="6403" actId="21"/>
          <ac:spMkLst>
            <pc:docMk/>
            <pc:sldMk cId="3676087465" sldId="260"/>
            <ac:spMk id="4" creationId="{D178F33D-499B-4BEF-8815-2213E45C679C}"/>
          </ac:spMkLst>
        </pc:spChg>
      </pc:sldChg>
      <pc:sldChg chg="modSp mod">
        <pc:chgData name="andrea titolo" userId="d4e363d532a8bb37" providerId="LiveId" clId="{03ED76A4-A456-403A-BDA6-35E11FD2CE51}" dt="2021-11-17T14:28:14.288" v="13747" actId="20577"/>
        <pc:sldMkLst>
          <pc:docMk/>
          <pc:sldMk cId="2618646224" sldId="261"/>
        </pc:sldMkLst>
        <pc:spChg chg="mod">
          <ac:chgData name="andrea titolo" userId="d4e363d532a8bb37" providerId="LiveId" clId="{03ED76A4-A456-403A-BDA6-35E11FD2CE51}" dt="2021-11-17T14:28:14.288" v="13747" actId="20577"/>
          <ac:spMkLst>
            <pc:docMk/>
            <pc:sldMk cId="2618646224" sldId="261"/>
            <ac:spMk id="4" creationId="{63FED1C6-0A2C-6142-87BD-A78008C0C6E8}"/>
          </ac:spMkLst>
        </pc:spChg>
      </pc:sldChg>
      <pc:sldChg chg="addSp delSp modSp mod">
        <pc:chgData name="andrea titolo" userId="d4e363d532a8bb37" providerId="LiveId" clId="{03ED76A4-A456-403A-BDA6-35E11FD2CE51}" dt="2021-11-17T08:41:29.481" v="7823" actId="20577"/>
        <pc:sldMkLst>
          <pc:docMk/>
          <pc:sldMk cId="1708397383" sldId="262"/>
        </pc:sldMkLst>
        <pc:spChg chg="mod">
          <ac:chgData name="andrea titolo" userId="d4e363d532a8bb37" providerId="LiveId" clId="{03ED76A4-A456-403A-BDA6-35E11FD2CE51}" dt="2021-11-16T17:08:01.188" v="5199" actId="1076"/>
          <ac:spMkLst>
            <pc:docMk/>
            <pc:sldMk cId="1708397383" sldId="262"/>
            <ac:spMk id="2" creationId="{36621E66-DC04-B644-9231-728C2DFC44BB}"/>
          </ac:spMkLst>
        </pc:spChg>
        <pc:spChg chg="add mod">
          <ac:chgData name="andrea titolo" userId="d4e363d532a8bb37" providerId="LiveId" clId="{03ED76A4-A456-403A-BDA6-35E11FD2CE51}" dt="2021-11-17T08:41:29.481" v="7823" actId="20577"/>
          <ac:spMkLst>
            <pc:docMk/>
            <pc:sldMk cId="1708397383" sldId="262"/>
            <ac:spMk id="4" creationId="{13F50B55-18B5-480C-B23C-BAE962C53182}"/>
          </ac:spMkLst>
        </pc:spChg>
        <pc:spChg chg="add mod">
          <ac:chgData name="andrea titolo" userId="d4e363d532a8bb37" providerId="LiveId" clId="{03ED76A4-A456-403A-BDA6-35E11FD2CE51}" dt="2021-11-17T08:41:26.441" v="7822" actId="20577"/>
          <ac:spMkLst>
            <pc:docMk/>
            <pc:sldMk cId="1708397383" sldId="262"/>
            <ac:spMk id="8" creationId="{7EF2C245-9913-4F0A-A97D-AA699527C3AA}"/>
          </ac:spMkLst>
        </pc:spChg>
        <pc:picChg chg="add del mod">
          <ac:chgData name="andrea titolo" userId="d4e363d532a8bb37" providerId="LiveId" clId="{03ED76A4-A456-403A-BDA6-35E11FD2CE51}" dt="2021-11-16T17:18:02.593" v="5749" actId="478"/>
          <ac:picMkLst>
            <pc:docMk/>
            <pc:sldMk cId="1708397383" sldId="262"/>
            <ac:picMk id="5" creationId="{0F8B417A-623D-411C-92D5-79E21210F366}"/>
          </ac:picMkLst>
        </pc:picChg>
        <pc:picChg chg="add mod">
          <ac:chgData name="andrea titolo" userId="d4e363d532a8bb37" providerId="LiveId" clId="{03ED76A4-A456-403A-BDA6-35E11FD2CE51}" dt="2021-11-16T17:18:08.726" v="5752" actId="14100"/>
          <ac:picMkLst>
            <pc:docMk/>
            <pc:sldMk cId="1708397383" sldId="262"/>
            <ac:picMk id="7" creationId="{1A94420B-DFBF-46D1-BCD6-BD33876A0885}"/>
          </ac:picMkLst>
        </pc:picChg>
        <pc:picChg chg="add del mod">
          <ac:chgData name="andrea titolo" userId="d4e363d532a8bb37" providerId="LiveId" clId="{03ED76A4-A456-403A-BDA6-35E11FD2CE51}" dt="2021-11-17T08:40:00.876" v="7678" actId="1076"/>
          <ac:picMkLst>
            <pc:docMk/>
            <pc:sldMk cId="1708397383" sldId="262"/>
            <ac:picMk id="9" creationId="{A5B617D3-0B97-43B8-8024-04744E60844C}"/>
          </ac:picMkLst>
        </pc:picChg>
      </pc:sldChg>
      <pc:sldChg chg="modSp del mod">
        <pc:chgData name="andrea titolo" userId="d4e363d532a8bb37" providerId="LiveId" clId="{03ED76A4-A456-403A-BDA6-35E11FD2CE51}" dt="2021-11-16T21:17:47.082" v="7130" actId="47"/>
        <pc:sldMkLst>
          <pc:docMk/>
          <pc:sldMk cId="2268954976" sldId="263"/>
        </pc:sldMkLst>
        <pc:spChg chg="mod">
          <ac:chgData name="andrea titolo" userId="d4e363d532a8bb37" providerId="LiveId" clId="{03ED76A4-A456-403A-BDA6-35E11FD2CE51}" dt="2021-11-16T20:04:35.149" v="6592" actId="21"/>
          <ac:spMkLst>
            <pc:docMk/>
            <pc:sldMk cId="2268954976" sldId="263"/>
            <ac:spMk id="3" creationId="{5ECD6C51-BC29-0E48-91B5-6359181C2C53}"/>
          </ac:spMkLst>
        </pc:spChg>
      </pc:sldChg>
      <pc:sldChg chg="modSp add del mod">
        <pc:chgData name="andrea titolo" userId="d4e363d532a8bb37" providerId="LiveId" clId="{03ED76A4-A456-403A-BDA6-35E11FD2CE51}" dt="2021-11-16T21:17:48.352" v="7131" actId="47"/>
        <pc:sldMkLst>
          <pc:docMk/>
          <pc:sldMk cId="206428737" sldId="264"/>
        </pc:sldMkLst>
        <pc:spChg chg="mod">
          <ac:chgData name="andrea titolo" userId="d4e363d532a8bb37" providerId="LiveId" clId="{03ED76A4-A456-403A-BDA6-35E11FD2CE51}" dt="2021-11-16T17:31:04.955" v="6337" actId="113"/>
          <ac:spMkLst>
            <pc:docMk/>
            <pc:sldMk cId="206428737" sldId="264"/>
            <ac:spMk id="3" creationId="{8DA12917-218C-4948-A7BA-D8A51B990310}"/>
          </ac:spMkLst>
        </pc:spChg>
      </pc:sldChg>
      <pc:sldChg chg="addSp delSp modSp mod">
        <pc:chgData name="andrea titolo" userId="d4e363d532a8bb37" providerId="LiveId" clId="{03ED76A4-A456-403A-BDA6-35E11FD2CE51}" dt="2021-11-16T17:34:44.349" v="6385" actId="14100"/>
        <pc:sldMkLst>
          <pc:docMk/>
          <pc:sldMk cId="800009235" sldId="265"/>
        </pc:sldMkLst>
        <pc:spChg chg="add mod ord">
          <ac:chgData name="andrea titolo" userId="d4e363d532a8bb37" providerId="LiveId" clId="{03ED76A4-A456-403A-BDA6-35E11FD2CE51}" dt="2021-11-16T17:33:45.135" v="6369" actId="403"/>
          <ac:spMkLst>
            <pc:docMk/>
            <pc:sldMk cId="800009235" sldId="265"/>
            <ac:spMk id="5" creationId="{CFCFAE76-ED9C-43F8-A6A1-586EBC7FA516}"/>
          </ac:spMkLst>
        </pc:spChg>
        <pc:spChg chg="add del mod">
          <ac:chgData name="andrea titolo" userId="d4e363d532a8bb37" providerId="LiveId" clId="{03ED76A4-A456-403A-BDA6-35E11FD2CE51}" dt="2021-11-16T17:34:35.343" v="6381" actId="478"/>
          <ac:spMkLst>
            <pc:docMk/>
            <pc:sldMk cId="800009235" sldId="265"/>
            <ac:spMk id="8" creationId="{D7597D11-E76E-45EB-A3DB-D8AA3A01FFA3}"/>
          </ac:spMkLst>
        </pc:spChg>
        <pc:picChg chg="add del mod">
          <ac:chgData name="andrea titolo" userId="d4e363d532a8bb37" providerId="LiveId" clId="{03ED76A4-A456-403A-BDA6-35E11FD2CE51}" dt="2021-11-16T17:31:35.656" v="6349" actId="478"/>
          <ac:picMkLst>
            <pc:docMk/>
            <pc:sldMk cId="800009235" sldId="265"/>
            <ac:picMk id="4" creationId="{C490E676-40D9-43FD-871D-FB6EF6576969}"/>
          </ac:picMkLst>
        </pc:picChg>
        <pc:picChg chg="add mod">
          <ac:chgData name="andrea titolo" userId="d4e363d532a8bb37" providerId="LiveId" clId="{03ED76A4-A456-403A-BDA6-35E11FD2CE51}" dt="2021-11-16T17:34:01.712" v="6374" actId="1076"/>
          <ac:picMkLst>
            <pc:docMk/>
            <pc:sldMk cId="800009235" sldId="265"/>
            <ac:picMk id="7" creationId="{74E312D5-779F-4AF4-9551-09EE66C15CE8}"/>
          </ac:picMkLst>
        </pc:picChg>
        <pc:cxnChg chg="add mod">
          <ac:chgData name="andrea titolo" userId="d4e363d532a8bb37" providerId="LiveId" clId="{03ED76A4-A456-403A-BDA6-35E11FD2CE51}" dt="2021-11-16T17:34:44.349" v="6385" actId="14100"/>
          <ac:cxnSpMkLst>
            <pc:docMk/>
            <pc:sldMk cId="800009235" sldId="265"/>
            <ac:cxnSpMk id="10" creationId="{301950B4-BAF0-45AD-8C2B-B861E9F54840}"/>
          </ac:cxnSpMkLst>
        </pc:cxnChg>
      </pc:sldChg>
      <pc:sldChg chg="addSp delSp modSp mod">
        <pc:chgData name="andrea titolo" userId="d4e363d532a8bb37" providerId="LiveId" clId="{03ED76A4-A456-403A-BDA6-35E11FD2CE51}" dt="2021-11-16T17:35:49.066" v="6393" actId="1076"/>
        <pc:sldMkLst>
          <pc:docMk/>
          <pc:sldMk cId="1936484994" sldId="266"/>
        </pc:sldMkLst>
        <pc:spChg chg="mod">
          <ac:chgData name="andrea titolo" userId="d4e363d532a8bb37" providerId="LiveId" clId="{03ED76A4-A456-403A-BDA6-35E11FD2CE51}" dt="2021-11-16T13:37:31.958" v="16" actId="20577"/>
          <ac:spMkLst>
            <pc:docMk/>
            <pc:sldMk cId="1936484994" sldId="266"/>
            <ac:spMk id="2" creationId="{36621E66-DC04-B644-9231-728C2DFC44BB}"/>
          </ac:spMkLst>
        </pc:spChg>
        <pc:spChg chg="add mod">
          <ac:chgData name="andrea titolo" userId="d4e363d532a8bb37" providerId="LiveId" clId="{03ED76A4-A456-403A-BDA6-35E11FD2CE51}" dt="2021-11-16T13:51:51.634" v="428" actId="1582"/>
          <ac:spMkLst>
            <pc:docMk/>
            <pc:sldMk cId="1936484994" sldId="266"/>
            <ac:spMk id="5" creationId="{5924BC4C-5AD4-464A-A03A-A335D009FEDA}"/>
          </ac:spMkLst>
        </pc:spChg>
        <pc:spChg chg="add mod">
          <ac:chgData name="andrea titolo" userId="d4e363d532a8bb37" providerId="LiveId" clId="{03ED76A4-A456-403A-BDA6-35E11FD2CE51}" dt="2021-11-16T13:52:22.380" v="445" actId="14100"/>
          <ac:spMkLst>
            <pc:docMk/>
            <pc:sldMk cId="1936484994" sldId="266"/>
            <ac:spMk id="6" creationId="{DDB2C47A-1FA6-4D01-AD77-C9A7358D0A5E}"/>
          </ac:spMkLst>
        </pc:spChg>
        <pc:spChg chg="add mod">
          <ac:chgData name="andrea titolo" userId="d4e363d532a8bb37" providerId="LiveId" clId="{03ED76A4-A456-403A-BDA6-35E11FD2CE51}" dt="2021-11-16T13:51:45.261" v="427" actId="1036"/>
          <ac:spMkLst>
            <pc:docMk/>
            <pc:sldMk cId="1936484994" sldId="266"/>
            <ac:spMk id="7" creationId="{C69E9164-224B-4064-81DE-8AF570765477}"/>
          </ac:spMkLst>
        </pc:spChg>
        <pc:spChg chg="add mod">
          <ac:chgData name="andrea titolo" userId="d4e363d532a8bb37" providerId="LiveId" clId="{03ED76A4-A456-403A-BDA6-35E11FD2CE51}" dt="2021-11-16T17:35:40.448" v="6392" actId="1076"/>
          <ac:spMkLst>
            <pc:docMk/>
            <pc:sldMk cId="1936484994" sldId="266"/>
            <ac:spMk id="8" creationId="{E4489D07-A37E-4447-958D-D1927AB9D00D}"/>
          </ac:spMkLst>
        </pc:spChg>
        <pc:spChg chg="add mod">
          <ac:chgData name="andrea titolo" userId="d4e363d532a8bb37" providerId="LiveId" clId="{03ED76A4-A456-403A-BDA6-35E11FD2CE51}" dt="2021-11-16T13:55:12.175" v="510" actId="1076"/>
          <ac:spMkLst>
            <pc:docMk/>
            <pc:sldMk cId="1936484994" sldId="266"/>
            <ac:spMk id="9" creationId="{49CD17AB-54C4-455E-A80A-DBF88529D434}"/>
          </ac:spMkLst>
        </pc:spChg>
        <pc:spChg chg="add mod">
          <ac:chgData name="andrea titolo" userId="d4e363d532a8bb37" providerId="LiveId" clId="{03ED76A4-A456-403A-BDA6-35E11FD2CE51}" dt="2021-11-16T17:35:49.066" v="6393" actId="1076"/>
          <ac:spMkLst>
            <pc:docMk/>
            <pc:sldMk cId="1936484994" sldId="266"/>
            <ac:spMk id="10" creationId="{453DD5BE-DB3D-4526-B67E-B83AB56EC26F}"/>
          </ac:spMkLst>
        </pc:spChg>
        <pc:picChg chg="add del mod">
          <ac:chgData name="andrea titolo" userId="d4e363d532a8bb37" providerId="LiveId" clId="{03ED76A4-A456-403A-BDA6-35E11FD2CE51}" dt="2021-11-16T13:59:18.757" v="530" actId="478"/>
          <ac:picMkLst>
            <pc:docMk/>
            <pc:sldMk cId="1936484994" sldId="266"/>
            <ac:picMk id="4" creationId="{4D5E791D-380B-4D83-9BD0-E64075F0DAF1}"/>
          </ac:picMkLst>
        </pc:picChg>
        <pc:picChg chg="add mod ord">
          <ac:chgData name="andrea titolo" userId="d4e363d532a8bb37" providerId="LiveId" clId="{03ED76A4-A456-403A-BDA6-35E11FD2CE51}" dt="2021-11-16T13:59:14.288" v="529" actId="167"/>
          <ac:picMkLst>
            <pc:docMk/>
            <pc:sldMk cId="1936484994" sldId="266"/>
            <ac:picMk id="12" creationId="{EA9EF2E5-6DA3-420D-A22A-57159E3F641E}"/>
          </ac:picMkLst>
        </pc:picChg>
      </pc:sldChg>
      <pc:sldChg chg="delSp modSp del mod">
        <pc:chgData name="andrea titolo" userId="d4e363d532a8bb37" providerId="LiveId" clId="{03ED76A4-A456-403A-BDA6-35E11FD2CE51}" dt="2021-11-16T14:32:08.223" v="581" actId="47"/>
        <pc:sldMkLst>
          <pc:docMk/>
          <pc:sldMk cId="3654649171" sldId="267"/>
        </pc:sldMkLst>
        <pc:spChg chg="del mod">
          <ac:chgData name="andrea titolo" userId="d4e363d532a8bb37" providerId="LiveId" clId="{03ED76A4-A456-403A-BDA6-35E11FD2CE51}" dt="2021-11-16T14:32:01.497" v="579"/>
          <ac:spMkLst>
            <pc:docMk/>
            <pc:sldMk cId="3654649171" sldId="267"/>
            <ac:spMk id="2" creationId="{36621E66-DC04-B644-9231-728C2DFC44BB}"/>
          </ac:spMkLst>
        </pc:spChg>
      </pc:sldChg>
      <pc:sldChg chg="del">
        <pc:chgData name="andrea titolo" userId="d4e363d532a8bb37" providerId="LiveId" clId="{03ED76A4-A456-403A-BDA6-35E11FD2CE51}" dt="2021-11-16T14:32:05.652" v="580" actId="2696"/>
        <pc:sldMkLst>
          <pc:docMk/>
          <pc:sldMk cId="2029180743" sldId="268"/>
        </pc:sldMkLst>
      </pc:sldChg>
      <pc:sldChg chg="del">
        <pc:chgData name="andrea titolo" userId="d4e363d532a8bb37" providerId="LiveId" clId="{03ED76A4-A456-403A-BDA6-35E11FD2CE51}" dt="2021-11-16T14:32:09.070" v="582" actId="47"/>
        <pc:sldMkLst>
          <pc:docMk/>
          <pc:sldMk cId="881069568" sldId="269"/>
        </pc:sldMkLst>
      </pc:sldChg>
      <pc:sldChg chg="addSp delSp modSp mod">
        <pc:chgData name="andrea titolo" userId="d4e363d532a8bb37" providerId="LiveId" clId="{03ED76A4-A456-403A-BDA6-35E11FD2CE51}" dt="2021-11-16T17:36:19.883" v="6400" actId="1076"/>
        <pc:sldMkLst>
          <pc:docMk/>
          <pc:sldMk cId="358807251" sldId="270"/>
        </pc:sldMkLst>
        <pc:spChg chg="add del mod">
          <ac:chgData name="andrea titolo" userId="d4e363d532a8bb37" providerId="LiveId" clId="{03ED76A4-A456-403A-BDA6-35E11FD2CE51}" dt="2021-11-16T14:58:03.965" v="875" actId="21"/>
          <ac:spMkLst>
            <pc:docMk/>
            <pc:sldMk cId="358807251" sldId="270"/>
            <ac:spMk id="3" creationId="{D1E9FB06-CA47-4AA1-ADC3-32C23EE7627A}"/>
          </ac:spMkLst>
        </pc:spChg>
        <pc:spChg chg="add del">
          <ac:chgData name="andrea titolo" userId="d4e363d532a8bb37" providerId="LiveId" clId="{03ED76A4-A456-403A-BDA6-35E11FD2CE51}" dt="2021-11-16T14:34:32.635" v="682" actId="11529"/>
          <ac:spMkLst>
            <pc:docMk/>
            <pc:sldMk cId="358807251" sldId="270"/>
            <ac:spMk id="4" creationId="{DCEAF52E-5DF6-4A17-972A-1D151B4E03DD}"/>
          </ac:spMkLst>
        </pc:spChg>
        <pc:spChg chg="add del mod">
          <ac:chgData name="andrea titolo" userId="d4e363d532a8bb37" providerId="LiveId" clId="{03ED76A4-A456-403A-BDA6-35E11FD2CE51}" dt="2021-11-16T14:58:03.965" v="875" actId="21"/>
          <ac:spMkLst>
            <pc:docMk/>
            <pc:sldMk cId="358807251" sldId="270"/>
            <ac:spMk id="5" creationId="{384F1D09-D216-47BD-A69D-4FBC72E0D643}"/>
          </ac:spMkLst>
        </pc:spChg>
        <pc:spChg chg="add del mod">
          <ac:chgData name="andrea titolo" userId="d4e363d532a8bb37" providerId="LiveId" clId="{03ED76A4-A456-403A-BDA6-35E11FD2CE51}" dt="2021-11-16T14:58:03.965" v="875" actId="21"/>
          <ac:spMkLst>
            <pc:docMk/>
            <pc:sldMk cId="358807251" sldId="270"/>
            <ac:spMk id="6" creationId="{5BC972D0-460C-4F7C-BF8D-35DEF3E9D04C}"/>
          </ac:spMkLst>
        </pc:spChg>
        <pc:spChg chg="add del mod">
          <ac:chgData name="andrea titolo" userId="d4e363d532a8bb37" providerId="LiveId" clId="{03ED76A4-A456-403A-BDA6-35E11FD2CE51}" dt="2021-11-16T14:58:03.965" v="875" actId="21"/>
          <ac:spMkLst>
            <pc:docMk/>
            <pc:sldMk cId="358807251" sldId="270"/>
            <ac:spMk id="8" creationId="{0B2C95B0-633E-4F25-9EEA-049547542E7D}"/>
          </ac:spMkLst>
        </pc:spChg>
        <pc:spChg chg="add del mod">
          <ac:chgData name="andrea titolo" userId="d4e363d532a8bb37" providerId="LiveId" clId="{03ED76A4-A456-403A-BDA6-35E11FD2CE51}" dt="2021-11-16T14:58:03.965" v="875" actId="21"/>
          <ac:spMkLst>
            <pc:docMk/>
            <pc:sldMk cId="358807251" sldId="270"/>
            <ac:spMk id="9" creationId="{6EA961F4-FBCA-4D17-9883-D268F86BDB69}"/>
          </ac:spMkLst>
        </pc:spChg>
        <pc:spChg chg="add mod">
          <ac:chgData name="andrea titolo" userId="d4e363d532a8bb37" providerId="LiveId" clId="{03ED76A4-A456-403A-BDA6-35E11FD2CE51}" dt="2021-11-16T14:59:57.025" v="884" actId="1076"/>
          <ac:spMkLst>
            <pc:docMk/>
            <pc:sldMk cId="358807251" sldId="270"/>
            <ac:spMk id="10" creationId="{B6DC0E3E-73CA-4EF8-A266-6A2012DF2F69}"/>
          </ac:spMkLst>
        </pc:spChg>
        <pc:spChg chg="add mod">
          <ac:chgData name="andrea titolo" userId="d4e363d532a8bb37" providerId="LiveId" clId="{03ED76A4-A456-403A-BDA6-35E11FD2CE51}" dt="2021-11-16T17:36:08.693" v="6396" actId="207"/>
          <ac:spMkLst>
            <pc:docMk/>
            <pc:sldMk cId="358807251" sldId="270"/>
            <ac:spMk id="15" creationId="{17735C34-47E8-44A6-9F48-EC91A6DE21B9}"/>
          </ac:spMkLst>
        </pc:spChg>
        <pc:picChg chg="add del">
          <ac:chgData name="andrea titolo" userId="d4e363d532a8bb37" providerId="LiveId" clId="{03ED76A4-A456-403A-BDA6-35E11FD2CE51}" dt="2021-11-16T14:55:35.808" v="869" actId="22"/>
          <ac:picMkLst>
            <pc:docMk/>
            <pc:sldMk cId="358807251" sldId="270"/>
            <ac:picMk id="12" creationId="{0EF53F47-D80D-44C7-B1E0-86CEEBC30353}"/>
          </ac:picMkLst>
        </pc:picChg>
        <pc:picChg chg="add mod">
          <ac:chgData name="andrea titolo" userId="d4e363d532a8bb37" providerId="LiveId" clId="{03ED76A4-A456-403A-BDA6-35E11FD2CE51}" dt="2021-11-16T17:36:19.883" v="6400" actId="1076"/>
          <ac:picMkLst>
            <pc:docMk/>
            <pc:sldMk cId="358807251" sldId="270"/>
            <ac:picMk id="14" creationId="{BB8AA297-3A1D-4A70-A3ED-C02A6EC07616}"/>
          </ac:picMkLst>
        </pc:picChg>
        <pc:cxnChg chg="add mod">
          <ac:chgData name="andrea titolo" userId="d4e363d532a8bb37" providerId="LiveId" clId="{03ED76A4-A456-403A-BDA6-35E11FD2CE51}" dt="2021-11-16T17:36:18.181" v="6398" actId="208"/>
          <ac:cxnSpMkLst>
            <pc:docMk/>
            <pc:sldMk cId="358807251" sldId="270"/>
            <ac:cxnSpMk id="17" creationId="{E217E094-4818-4164-AB64-5F9D7F2A254D}"/>
          </ac:cxnSpMkLst>
        </pc:cxnChg>
      </pc:sldChg>
      <pc:sldChg chg="del">
        <pc:chgData name="andrea titolo" userId="d4e363d532a8bb37" providerId="LiveId" clId="{03ED76A4-A456-403A-BDA6-35E11FD2CE51}" dt="2021-11-17T16:09:32.967" v="19348" actId="2696"/>
        <pc:sldMkLst>
          <pc:docMk/>
          <pc:sldMk cId="4108952069" sldId="271"/>
        </pc:sldMkLst>
      </pc:sldChg>
      <pc:sldChg chg="addSp delSp modSp del mod">
        <pc:chgData name="andrea titolo" userId="d4e363d532a8bb37" providerId="LiveId" clId="{03ED76A4-A456-403A-BDA6-35E11FD2CE51}" dt="2021-11-17T16:51:29.753" v="21365" actId="47"/>
        <pc:sldMkLst>
          <pc:docMk/>
          <pc:sldMk cId="3916269820" sldId="272"/>
        </pc:sldMkLst>
        <pc:spChg chg="mod">
          <ac:chgData name="andrea titolo" userId="d4e363d532a8bb37" providerId="LiveId" clId="{03ED76A4-A456-403A-BDA6-35E11FD2CE51}" dt="2021-11-16T17:03:46.570" v="5017" actId="14100"/>
          <ac:spMkLst>
            <pc:docMk/>
            <pc:sldMk cId="3916269820" sldId="272"/>
            <ac:spMk id="2" creationId="{36621E66-DC04-B644-9231-728C2DFC44BB}"/>
          </ac:spMkLst>
        </pc:spChg>
        <pc:spChg chg="add del mod">
          <ac:chgData name="andrea titolo" userId="d4e363d532a8bb37" providerId="LiveId" clId="{03ED76A4-A456-403A-BDA6-35E11FD2CE51}" dt="2021-11-16T20:15:10.884" v="7074"/>
          <ac:spMkLst>
            <pc:docMk/>
            <pc:sldMk cId="3916269820" sldId="272"/>
            <ac:spMk id="3" creationId="{035A9B3C-726D-4A41-A884-2097A4D497FB}"/>
          </ac:spMkLst>
        </pc:spChg>
        <pc:spChg chg="add mod">
          <ac:chgData name="andrea titolo" userId="d4e363d532a8bb37" providerId="LiveId" clId="{03ED76A4-A456-403A-BDA6-35E11FD2CE51}" dt="2021-11-16T20:16:29.067" v="7098" actId="14100"/>
          <ac:spMkLst>
            <pc:docMk/>
            <pc:sldMk cId="3916269820" sldId="272"/>
            <ac:spMk id="4" creationId="{03869F51-7F08-4C54-85E8-EA85FAD3EBE7}"/>
          </ac:spMkLst>
        </pc:spChg>
        <pc:spChg chg="add mod">
          <ac:chgData name="andrea titolo" userId="d4e363d532a8bb37" providerId="LiveId" clId="{03ED76A4-A456-403A-BDA6-35E11FD2CE51}" dt="2021-11-16T20:16:39.448" v="7112" actId="20577"/>
          <ac:spMkLst>
            <pc:docMk/>
            <pc:sldMk cId="3916269820" sldId="272"/>
            <ac:spMk id="5" creationId="{50028379-EFA8-4FC0-9D58-8D72F1E7A9C0}"/>
          </ac:spMkLst>
        </pc:spChg>
        <pc:spChg chg="add mod">
          <ac:chgData name="andrea titolo" userId="d4e363d532a8bb37" providerId="LiveId" clId="{03ED76A4-A456-403A-BDA6-35E11FD2CE51}" dt="2021-11-16T20:16:44.060" v="7114" actId="1076"/>
          <ac:spMkLst>
            <pc:docMk/>
            <pc:sldMk cId="3916269820" sldId="272"/>
            <ac:spMk id="6" creationId="{80198BB5-978B-4779-A5B4-18483B485C90}"/>
          </ac:spMkLst>
        </pc:spChg>
        <pc:spChg chg="add mod">
          <ac:chgData name="andrea titolo" userId="d4e363d532a8bb37" providerId="LiveId" clId="{03ED76A4-A456-403A-BDA6-35E11FD2CE51}" dt="2021-11-16T20:17:23.544" v="7126" actId="20577"/>
          <ac:spMkLst>
            <pc:docMk/>
            <pc:sldMk cId="3916269820" sldId="272"/>
            <ac:spMk id="7" creationId="{4B1FF3EF-056D-455F-BC0A-DF4D8978DD00}"/>
          </ac:spMkLst>
        </pc:spChg>
        <pc:picChg chg="add mod">
          <ac:chgData name="andrea titolo" userId="d4e363d532a8bb37" providerId="LiveId" clId="{03ED76A4-A456-403A-BDA6-35E11FD2CE51}" dt="2021-11-17T15:15:42.159" v="14439"/>
          <ac:picMkLst>
            <pc:docMk/>
            <pc:sldMk cId="3916269820" sldId="272"/>
            <ac:picMk id="8" creationId="{E0ED57B4-12E9-4265-9A1A-E7D1865ED968}"/>
          </ac:picMkLst>
        </pc:picChg>
      </pc:sldChg>
      <pc:sldChg chg="del">
        <pc:chgData name="andrea titolo" userId="d4e363d532a8bb37" providerId="LiveId" clId="{03ED76A4-A456-403A-BDA6-35E11FD2CE51}" dt="2021-11-17T16:09:32.967" v="19348" actId="2696"/>
        <pc:sldMkLst>
          <pc:docMk/>
          <pc:sldMk cId="4045716441" sldId="273"/>
        </pc:sldMkLst>
      </pc:sldChg>
      <pc:sldChg chg="del">
        <pc:chgData name="andrea titolo" userId="d4e363d532a8bb37" providerId="LiveId" clId="{03ED76A4-A456-403A-BDA6-35E11FD2CE51}" dt="2021-11-17T16:09:32.967" v="19348" actId="2696"/>
        <pc:sldMkLst>
          <pc:docMk/>
          <pc:sldMk cId="2961994686" sldId="274"/>
        </pc:sldMkLst>
      </pc:sldChg>
      <pc:sldChg chg="del">
        <pc:chgData name="andrea titolo" userId="d4e363d532a8bb37" providerId="LiveId" clId="{03ED76A4-A456-403A-BDA6-35E11FD2CE51}" dt="2021-11-17T16:09:32.967" v="19348" actId="2696"/>
        <pc:sldMkLst>
          <pc:docMk/>
          <pc:sldMk cId="1681603181" sldId="275"/>
        </pc:sldMkLst>
      </pc:sldChg>
      <pc:sldChg chg="addSp modSp mod">
        <pc:chgData name="andrea titolo" userId="d4e363d532a8bb37" providerId="LiveId" clId="{03ED76A4-A456-403A-BDA6-35E11FD2CE51}" dt="2021-11-16T17:28:35.687" v="6240" actId="14100"/>
        <pc:sldMkLst>
          <pc:docMk/>
          <pc:sldMk cId="1692430707" sldId="276"/>
        </pc:sldMkLst>
        <pc:spChg chg="mod">
          <ac:chgData name="andrea titolo" userId="d4e363d532a8bb37" providerId="LiveId" clId="{03ED76A4-A456-403A-BDA6-35E11FD2CE51}" dt="2021-11-16T17:27:46.109" v="6231" actId="1076"/>
          <ac:spMkLst>
            <pc:docMk/>
            <pc:sldMk cId="1692430707" sldId="276"/>
            <ac:spMk id="2" creationId="{36621E66-DC04-B644-9231-728C2DFC44BB}"/>
          </ac:spMkLst>
        </pc:spChg>
        <pc:spChg chg="add mod">
          <ac:chgData name="andrea titolo" userId="d4e363d532a8bb37" providerId="LiveId" clId="{03ED76A4-A456-403A-BDA6-35E11FD2CE51}" dt="2021-11-16T17:28:35.687" v="6240" actId="14100"/>
          <ac:spMkLst>
            <pc:docMk/>
            <pc:sldMk cId="1692430707" sldId="276"/>
            <ac:spMk id="5" creationId="{9B570C92-ABBA-4CDB-B700-F409A5D699C8}"/>
          </ac:spMkLst>
        </pc:spChg>
      </pc:sldChg>
      <pc:sldChg chg="addSp delSp modSp add del mod">
        <pc:chgData name="andrea titolo" userId="d4e363d532a8bb37" providerId="LiveId" clId="{03ED76A4-A456-403A-BDA6-35E11FD2CE51}" dt="2021-11-17T09:09:48.799" v="8722" actId="1076"/>
        <pc:sldMkLst>
          <pc:docMk/>
          <pc:sldMk cId="801622511" sldId="278"/>
        </pc:sldMkLst>
        <pc:spChg chg="mod">
          <ac:chgData name="andrea titolo" userId="d4e363d532a8bb37" providerId="LiveId" clId="{03ED76A4-A456-403A-BDA6-35E11FD2CE51}" dt="2021-11-17T09:09:47.217" v="8721" actId="1076"/>
          <ac:spMkLst>
            <pc:docMk/>
            <pc:sldMk cId="801622511" sldId="278"/>
            <ac:spMk id="2" creationId="{36621E66-DC04-B644-9231-728C2DFC44BB}"/>
          </ac:spMkLst>
        </pc:spChg>
        <pc:spChg chg="add del mod">
          <ac:chgData name="andrea titolo" userId="d4e363d532a8bb37" providerId="LiveId" clId="{03ED76A4-A456-403A-BDA6-35E11FD2CE51}" dt="2021-11-17T08:43:33.659" v="7825" actId="767"/>
          <ac:spMkLst>
            <pc:docMk/>
            <pc:sldMk cId="801622511" sldId="278"/>
            <ac:spMk id="3" creationId="{1BD66826-E281-4C72-92CA-D28BD9B8D434}"/>
          </ac:spMkLst>
        </pc:spChg>
        <pc:spChg chg="add mod">
          <ac:chgData name="andrea titolo" userId="d4e363d532a8bb37" providerId="LiveId" clId="{03ED76A4-A456-403A-BDA6-35E11FD2CE51}" dt="2021-11-17T08:51:31.375" v="8016" actId="1035"/>
          <ac:spMkLst>
            <pc:docMk/>
            <pc:sldMk cId="801622511" sldId="278"/>
            <ac:spMk id="7" creationId="{FCAE981C-7AAD-4D51-B121-A2EFBB35D3A0}"/>
          </ac:spMkLst>
        </pc:spChg>
        <pc:spChg chg="mod">
          <ac:chgData name="andrea titolo" userId="d4e363d532a8bb37" providerId="LiveId" clId="{03ED76A4-A456-403A-BDA6-35E11FD2CE51}" dt="2021-11-17T09:09:48.799" v="8722" actId="1076"/>
          <ac:spMkLst>
            <pc:docMk/>
            <pc:sldMk cId="801622511" sldId="278"/>
            <ac:spMk id="9" creationId="{261FF4BE-C66B-B64B-B0FB-7F8E6301C1AC}"/>
          </ac:spMkLst>
        </pc:spChg>
        <pc:picChg chg="mod">
          <ac:chgData name="andrea titolo" userId="d4e363d532a8bb37" providerId="LiveId" clId="{03ED76A4-A456-403A-BDA6-35E11FD2CE51}" dt="2021-11-17T08:51:27.512" v="8010" actId="1035"/>
          <ac:picMkLst>
            <pc:docMk/>
            <pc:sldMk cId="801622511" sldId="278"/>
            <ac:picMk id="8" creationId="{4585248C-630E-154D-A500-208C5E44AC87}"/>
          </ac:picMkLst>
        </pc:picChg>
      </pc:sldChg>
      <pc:sldChg chg="addSp modSp mod">
        <pc:chgData name="andrea titolo" userId="d4e363d532a8bb37" providerId="LiveId" clId="{03ED76A4-A456-403A-BDA6-35E11FD2CE51}" dt="2021-11-17T09:10:16.047" v="8729" actId="1076"/>
        <pc:sldMkLst>
          <pc:docMk/>
          <pc:sldMk cId="857854398" sldId="279"/>
        </pc:sldMkLst>
        <pc:spChg chg="mod">
          <ac:chgData name="andrea titolo" userId="d4e363d532a8bb37" providerId="LiveId" clId="{03ED76A4-A456-403A-BDA6-35E11FD2CE51}" dt="2021-11-17T09:10:16.047" v="8729" actId="1076"/>
          <ac:spMkLst>
            <pc:docMk/>
            <pc:sldMk cId="857854398" sldId="279"/>
            <ac:spMk id="3" creationId="{8DA12917-218C-4948-A7BA-D8A51B990310}"/>
          </ac:spMkLst>
        </pc:spChg>
        <pc:spChg chg="add mod">
          <ac:chgData name="andrea titolo" userId="d4e363d532a8bb37" providerId="LiveId" clId="{03ED76A4-A456-403A-BDA6-35E11FD2CE51}" dt="2021-11-17T08:59:45.460" v="8414" actId="1076"/>
          <ac:spMkLst>
            <pc:docMk/>
            <pc:sldMk cId="857854398" sldId="279"/>
            <ac:spMk id="5" creationId="{0DA674C9-DD2F-4E44-8E81-FC98287DC315}"/>
          </ac:spMkLst>
        </pc:spChg>
        <pc:spChg chg="add mod">
          <ac:chgData name="andrea titolo" userId="d4e363d532a8bb37" providerId="LiveId" clId="{03ED76A4-A456-403A-BDA6-35E11FD2CE51}" dt="2021-11-17T09:01:14.319" v="8521" actId="1076"/>
          <ac:spMkLst>
            <pc:docMk/>
            <pc:sldMk cId="857854398" sldId="279"/>
            <ac:spMk id="7" creationId="{B67560F3-0BAA-4E57-ACA2-B429BD87C5C6}"/>
          </ac:spMkLst>
        </pc:spChg>
        <pc:spChg chg="add mod">
          <ac:chgData name="andrea titolo" userId="d4e363d532a8bb37" providerId="LiveId" clId="{03ED76A4-A456-403A-BDA6-35E11FD2CE51}" dt="2021-11-17T09:00:05.062" v="8456" actId="1076"/>
          <ac:spMkLst>
            <pc:docMk/>
            <pc:sldMk cId="857854398" sldId="279"/>
            <ac:spMk id="11" creationId="{258A6D39-4835-4913-B621-DB64164420F1}"/>
          </ac:spMkLst>
        </pc:spChg>
        <pc:spChg chg="add mod">
          <ac:chgData name="andrea titolo" userId="d4e363d532a8bb37" providerId="LiveId" clId="{03ED76A4-A456-403A-BDA6-35E11FD2CE51}" dt="2021-11-17T08:55:48.687" v="8225" actId="20577"/>
          <ac:spMkLst>
            <pc:docMk/>
            <pc:sldMk cId="857854398" sldId="279"/>
            <ac:spMk id="12" creationId="{D4B5C4AF-C4E1-4CD5-A32B-22E3412506C6}"/>
          </ac:spMkLst>
        </pc:spChg>
        <pc:spChg chg="add mod">
          <ac:chgData name="andrea titolo" userId="d4e363d532a8bb37" providerId="LiveId" clId="{03ED76A4-A456-403A-BDA6-35E11FD2CE51}" dt="2021-11-17T09:00:20.652" v="8460" actId="14100"/>
          <ac:spMkLst>
            <pc:docMk/>
            <pc:sldMk cId="857854398" sldId="279"/>
            <ac:spMk id="13" creationId="{EAC9CFE4-BFDB-484C-896C-25B05B467380}"/>
          </ac:spMkLst>
        </pc:spChg>
        <pc:picChg chg="mod">
          <ac:chgData name="andrea titolo" userId="d4e363d532a8bb37" providerId="LiveId" clId="{03ED76A4-A456-403A-BDA6-35E11FD2CE51}" dt="2021-11-17T09:00:12.912" v="8458" actId="1076"/>
          <ac:picMkLst>
            <pc:docMk/>
            <pc:sldMk cId="857854398" sldId="279"/>
            <ac:picMk id="4" creationId="{F8327556-24A8-F842-9C6B-8BA5CE2C1744}"/>
          </ac:picMkLst>
        </pc:picChg>
        <pc:picChg chg="mod">
          <ac:chgData name="andrea titolo" userId="d4e363d532a8bb37" providerId="LiveId" clId="{03ED76A4-A456-403A-BDA6-35E11FD2CE51}" dt="2021-11-17T08:51:47.085" v="8018" actId="1076"/>
          <ac:picMkLst>
            <pc:docMk/>
            <pc:sldMk cId="857854398" sldId="279"/>
            <ac:picMk id="6" creationId="{7A36D36E-C2D3-6747-8CE7-A594B51BFFEA}"/>
          </ac:picMkLst>
        </pc:picChg>
        <pc:picChg chg="mod">
          <ac:chgData name="andrea titolo" userId="d4e363d532a8bb37" providerId="LiveId" clId="{03ED76A4-A456-403A-BDA6-35E11FD2CE51}" dt="2021-11-17T08:51:53.327" v="8020" actId="1076"/>
          <ac:picMkLst>
            <pc:docMk/>
            <pc:sldMk cId="857854398" sldId="279"/>
            <ac:picMk id="8" creationId="{4F2DE002-3526-D145-9A73-608B43AFD781}"/>
          </ac:picMkLst>
        </pc:picChg>
        <pc:picChg chg="add mod">
          <ac:chgData name="andrea titolo" userId="d4e363d532a8bb37" providerId="LiveId" clId="{03ED76A4-A456-403A-BDA6-35E11FD2CE51}" dt="2021-11-16T20:05:58.870" v="6612" actId="1076"/>
          <ac:picMkLst>
            <pc:docMk/>
            <pc:sldMk cId="857854398" sldId="279"/>
            <ac:picMk id="9" creationId="{767EBAA1-181E-4B6D-B05A-705E3C9F11D5}"/>
          </ac:picMkLst>
        </pc:picChg>
        <pc:picChg chg="mod">
          <ac:chgData name="andrea titolo" userId="d4e363d532a8bb37" providerId="LiveId" clId="{03ED76A4-A456-403A-BDA6-35E11FD2CE51}" dt="2021-11-17T08:59:45.460" v="8414" actId="1076"/>
          <ac:picMkLst>
            <pc:docMk/>
            <pc:sldMk cId="857854398" sldId="279"/>
            <ac:picMk id="10" creationId="{A695932F-035D-D54D-97CE-0B0388738765}"/>
          </ac:picMkLst>
        </pc:picChg>
      </pc:sldChg>
      <pc:sldChg chg="addSp delSp modSp new mod ord">
        <pc:chgData name="andrea titolo" userId="d4e363d532a8bb37" providerId="LiveId" clId="{03ED76A4-A456-403A-BDA6-35E11FD2CE51}" dt="2021-11-17T10:24:36.402" v="10471" actId="1076"/>
        <pc:sldMkLst>
          <pc:docMk/>
          <pc:sldMk cId="476987742" sldId="280"/>
        </pc:sldMkLst>
        <pc:spChg chg="del">
          <ac:chgData name="andrea titolo" userId="d4e363d532a8bb37" providerId="LiveId" clId="{03ED76A4-A456-403A-BDA6-35E11FD2CE51}" dt="2021-11-16T14:58:12.852" v="879" actId="478"/>
          <ac:spMkLst>
            <pc:docMk/>
            <pc:sldMk cId="476987742" sldId="280"/>
            <ac:spMk id="2" creationId="{FAD85E01-ACA5-4450-AFDE-6C3CC9BC278D}"/>
          </ac:spMkLst>
        </pc:spChg>
        <pc:spChg chg="del">
          <ac:chgData name="andrea titolo" userId="d4e363d532a8bb37" providerId="LiveId" clId="{03ED76A4-A456-403A-BDA6-35E11FD2CE51}" dt="2021-11-16T14:58:12.055" v="878" actId="478"/>
          <ac:spMkLst>
            <pc:docMk/>
            <pc:sldMk cId="476987742" sldId="280"/>
            <ac:spMk id="3" creationId="{0ED4E4C4-206D-4193-8DCA-715929F32D52}"/>
          </ac:spMkLst>
        </pc:spChg>
        <pc:spChg chg="add mod">
          <ac:chgData name="andrea titolo" userId="d4e363d532a8bb37" providerId="LiveId" clId="{03ED76A4-A456-403A-BDA6-35E11FD2CE51}" dt="2021-11-16T15:40:40.975" v="2447" actId="1076"/>
          <ac:spMkLst>
            <pc:docMk/>
            <pc:sldMk cId="476987742" sldId="280"/>
            <ac:spMk id="4" creationId="{32F76B46-1F4B-43B5-B0F9-4991F90A9ED7}"/>
          </ac:spMkLst>
        </pc:spChg>
        <pc:spChg chg="add del mod">
          <ac:chgData name="andrea titolo" userId="d4e363d532a8bb37" providerId="LiveId" clId="{03ED76A4-A456-403A-BDA6-35E11FD2CE51}" dt="2021-11-16T15:22:10.012" v="1814" actId="478"/>
          <ac:spMkLst>
            <pc:docMk/>
            <pc:sldMk cId="476987742" sldId="280"/>
            <ac:spMk id="5" creationId="{9381AEEC-9F95-4AA2-BAE9-D6D73B7070C9}"/>
          </ac:spMkLst>
        </pc:spChg>
        <pc:spChg chg="add del mod">
          <ac:chgData name="andrea titolo" userId="d4e363d532a8bb37" providerId="LiveId" clId="{03ED76A4-A456-403A-BDA6-35E11FD2CE51}" dt="2021-11-16T15:22:09.188" v="1813" actId="478"/>
          <ac:spMkLst>
            <pc:docMk/>
            <pc:sldMk cId="476987742" sldId="280"/>
            <ac:spMk id="6" creationId="{48B6B5FD-9796-430D-9189-6AE0C39895FC}"/>
          </ac:spMkLst>
        </pc:spChg>
        <pc:spChg chg="add del mod">
          <ac:chgData name="andrea titolo" userId="d4e363d532a8bb37" providerId="LiveId" clId="{03ED76A4-A456-403A-BDA6-35E11FD2CE51}" dt="2021-11-16T15:22:12.468" v="1816" actId="478"/>
          <ac:spMkLst>
            <pc:docMk/>
            <pc:sldMk cId="476987742" sldId="280"/>
            <ac:spMk id="7" creationId="{74CE9C96-F3EC-43C5-A86C-647518071FF6}"/>
          </ac:spMkLst>
        </pc:spChg>
        <pc:spChg chg="add del mod">
          <ac:chgData name="andrea titolo" userId="d4e363d532a8bb37" providerId="LiveId" clId="{03ED76A4-A456-403A-BDA6-35E11FD2CE51}" dt="2021-11-16T15:22:11.180" v="1815" actId="478"/>
          <ac:spMkLst>
            <pc:docMk/>
            <pc:sldMk cId="476987742" sldId="280"/>
            <ac:spMk id="8" creationId="{59078DD6-B7E8-4658-BB1B-17C027A700F8}"/>
          </ac:spMkLst>
        </pc:spChg>
        <pc:spChg chg="add mod">
          <ac:chgData name="andrea titolo" userId="d4e363d532a8bb37" providerId="LiveId" clId="{03ED76A4-A456-403A-BDA6-35E11FD2CE51}" dt="2021-11-17T10:24:34.383" v="10469" actId="1038"/>
          <ac:spMkLst>
            <pc:docMk/>
            <pc:sldMk cId="476987742" sldId="280"/>
            <ac:spMk id="10" creationId="{5FDD01F4-400F-4712-885D-8A5A96A75189}"/>
          </ac:spMkLst>
        </pc:spChg>
        <pc:spChg chg="add mod">
          <ac:chgData name="andrea titolo" userId="d4e363d532a8bb37" providerId="LiveId" clId="{03ED76A4-A456-403A-BDA6-35E11FD2CE51}" dt="2021-11-16T15:40:08.098" v="2426" actId="20577"/>
          <ac:spMkLst>
            <pc:docMk/>
            <pc:sldMk cId="476987742" sldId="280"/>
            <ac:spMk id="11" creationId="{1E973750-528C-4BFE-815E-CD8E66965FD1}"/>
          </ac:spMkLst>
        </pc:spChg>
        <pc:spChg chg="add mod">
          <ac:chgData name="andrea titolo" userId="d4e363d532a8bb37" providerId="LiveId" clId="{03ED76A4-A456-403A-BDA6-35E11FD2CE51}" dt="2021-11-17T10:24:28.159" v="10461" actId="20577"/>
          <ac:spMkLst>
            <pc:docMk/>
            <pc:sldMk cId="476987742" sldId="280"/>
            <ac:spMk id="13" creationId="{59D00D6C-C1B6-42E0-82AE-6CC82CB2404B}"/>
          </ac:spMkLst>
        </pc:spChg>
        <pc:spChg chg="add mod">
          <ac:chgData name="andrea titolo" userId="d4e363d532a8bb37" providerId="LiveId" clId="{03ED76A4-A456-403A-BDA6-35E11FD2CE51}" dt="2021-11-16T15:21:56.987" v="1811" actId="1076"/>
          <ac:spMkLst>
            <pc:docMk/>
            <pc:sldMk cId="476987742" sldId="280"/>
            <ac:spMk id="17" creationId="{033FBEF0-568A-4453-8A08-8525466328C6}"/>
          </ac:spMkLst>
        </pc:spChg>
        <pc:spChg chg="add mod">
          <ac:chgData name="andrea titolo" userId="d4e363d532a8bb37" providerId="LiveId" clId="{03ED76A4-A456-403A-BDA6-35E11FD2CE51}" dt="2021-11-16T15:40:16.843" v="2443" actId="20577"/>
          <ac:spMkLst>
            <pc:docMk/>
            <pc:sldMk cId="476987742" sldId="280"/>
            <ac:spMk id="18" creationId="{A97AB9C1-E082-46D4-B856-77404C93BA8C}"/>
          </ac:spMkLst>
        </pc:spChg>
        <pc:spChg chg="add mod">
          <ac:chgData name="andrea titolo" userId="d4e363d532a8bb37" providerId="LiveId" clId="{03ED76A4-A456-403A-BDA6-35E11FD2CE51}" dt="2021-11-17T09:25:21.508" v="8829" actId="113"/>
          <ac:spMkLst>
            <pc:docMk/>
            <pc:sldMk cId="476987742" sldId="280"/>
            <ac:spMk id="20" creationId="{F851D64A-E58A-4A26-8F73-7261D6B5418E}"/>
          </ac:spMkLst>
        </pc:spChg>
        <pc:picChg chg="add del mod ord">
          <ac:chgData name="andrea titolo" userId="d4e363d532a8bb37" providerId="LiveId" clId="{03ED76A4-A456-403A-BDA6-35E11FD2CE51}" dt="2021-11-16T15:39:53.026" v="2397" actId="478"/>
          <ac:picMkLst>
            <pc:docMk/>
            <pc:sldMk cId="476987742" sldId="280"/>
            <ac:picMk id="10" creationId="{C91F0742-9CCA-4CCF-B727-BEE1E58136E2}"/>
          </ac:picMkLst>
        </pc:picChg>
        <pc:picChg chg="add del mod">
          <ac:chgData name="andrea titolo" userId="d4e363d532a8bb37" providerId="LiveId" clId="{03ED76A4-A456-403A-BDA6-35E11FD2CE51}" dt="2021-11-16T15:38:53.426" v="2390" actId="478"/>
          <ac:picMkLst>
            <pc:docMk/>
            <pc:sldMk cId="476987742" sldId="280"/>
            <ac:picMk id="22" creationId="{94CF01C6-E967-4092-8FD6-6181632B5395}"/>
          </ac:picMkLst>
        </pc:picChg>
        <pc:picChg chg="add mod ord">
          <ac:chgData name="andrea titolo" userId="d4e363d532a8bb37" providerId="LiveId" clId="{03ED76A4-A456-403A-BDA6-35E11FD2CE51}" dt="2021-11-17T10:24:36.402" v="10471" actId="1076"/>
          <ac:picMkLst>
            <pc:docMk/>
            <pc:sldMk cId="476987742" sldId="280"/>
            <ac:picMk id="24" creationId="{9F7F61ED-9747-4F8E-AD70-6D75DD6995D9}"/>
          </ac:picMkLst>
        </pc:picChg>
        <pc:cxnChg chg="add mod">
          <ac:chgData name="andrea titolo" userId="d4e363d532a8bb37" providerId="LiveId" clId="{03ED76A4-A456-403A-BDA6-35E11FD2CE51}" dt="2021-11-16T15:40:24.739" v="2444" actId="1076"/>
          <ac:cxnSpMkLst>
            <pc:docMk/>
            <pc:sldMk cId="476987742" sldId="280"/>
            <ac:cxnSpMk id="12" creationId="{9D8846F7-DD9B-4D65-9955-0174C44CB593}"/>
          </ac:cxnSpMkLst>
        </pc:cxnChg>
        <pc:cxnChg chg="add mod">
          <ac:chgData name="andrea titolo" userId="d4e363d532a8bb37" providerId="LiveId" clId="{03ED76A4-A456-403A-BDA6-35E11FD2CE51}" dt="2021-11-16T15:21:56.987" v="1811" actId="1076"/>
          <ac:cxnSpMkLst>
            <pc:docMk/>
            <pc:sldMk cId="476987742" sldId="280"/>
            <ac:cxnSpMk id="16" creationId="{D6130EC2-2155-451B-A4A5-097EFD7924FD}"/>
          </ac:cxnSpMkLst>
        </pc:cxnChg>
      </pc:sldChg>
      <pc:sldChg chg="addSp delSp modSp add mod">
        <pc:chgData name="andrea titolo" userId="d4e363d532a8bb37" providerId="LiveId" clId="{03ED76A4-A456-403A-BDA6-35E11FD2CE51}" dt="2021-11-17T10:24:50.018" v="10480" actId="20577"/>
        <pc:sldMkLst>
          <pc:docMk/>
          <pc:sldMk cId="3658504115" sldId="281"/>
        </pc:sldMkLst>
        <pc:spChg chg="mod">
          <ac:chgData name="andrea titolo" userId="d4e363d532a8bb37" providerId="LiveId" clId="{03ED76A4-A456-403A-BDA6-35E11FD2CE51}" dt="2021-11-16T15:06:55.314" v="1115" actId="1076"/>
          <ac:spMkLst>
            <pc:docMk/>
            <pc:sldMk cId="3658504115" sldId="281"/>
            <ac:spMk id="2" creationId="{36621E66-DC04-B644-9231-728C2DFC44BB}"/>
          </ac:spMkLst>
        </pc:spChg>
        <pc:spChg chg="add mod">
          <ac:chgData name="andrea titolo" userId="d4e363d532a8bb37" providerId="LiveId" clId="{03ED76A4-A456-403A-BDA6-35E11FD2CE51}" dt="2021-11-17T10:24:43.054" v="10473" actId="1076"/>
          <ac:spMkLst>
            <pc:docMk/>
            <pc:sldMk cId="3658504115" sldId="281"/>
            <ac:spMk id="8" creationId="{1DE1A10A-4356-4065-9442-E5EBCD6ADC48}"/>
          </ac:spMkLst>
        </pc:spChg>
        <pc:spChg chg="add mod">
          <ac:chgData name="andrea titolo" userId="d4e363d532a8bb37" providerId="LiveId" clId="{03ED76A4-A456-403A-BDA6-35E11FD2CE51}" dt="2021-11-17T10:24:50.018" v="10480" actId="20577"/>
          <ac:spMkLst>
            <pc:docMk/>
            <pc:sldMk cId="3658504115" sldId="281"/>
            <ac:spMk id="9" creationId="{C730D5D3-9877-41AE-8D53-C6600FB9DC77}"/>
          </ac:spMkLst>
        </pc:spChg>
        <pc:spChg chg="mod">
          <ac:chgData name="andrea titolo" userId="d4e363d532a8bb37" providerId="LiveId" clId="{03ED76A4-A456-403A-BDA6-35E11FD2CE51}" dt="2021-11-16T17:05:57.746" v="5184" actId="20577"/>
          <ac:spMkLst>
            <pc:docMk/>
            <pc:sldMk cId="3658504115" sldId="281"/>
            <ac:spMk id="10" creationId="{B6DC0E3E-73CA-4EF8-A266-6A2012DF2F69}"/>
          </ac:spMkLst>
        </pc:spChg>
        <pc:spChg chg="add mod">
          <ac:chgData name="andrea titolo" userId="d4e363d532a8bb37" providerId="LiveId" clId="{03ED76A4-A456-403A-BDA6-35E11FD2CE51}" dt="2021-11-16T17:05:15.243" v="5022" actId="1076"/>
          <ac:spMkLst>
            <pc:docMk/>
            <pc:sldMk cId="3658504115" sldId="281"/>
            <ac:spMk id="18" creationId="{9AC7D267-E5B8-4421-B1CC-A9C7FED9660F}"/>
          </ac:spMkLst>
        </pc:spChg>
        <pc:picChg chg="add mod ord">
          <ac:chgData name="andrea titolo" userId="d4e363d532a8bb37" providerId="LiveId" clId="{03ED76A4-A456-403A-BDA6-35E11FD2CE51}" dt="2021-11-16T17:05:12.444" v="5021" actId="1076"/>
          <ac:picMkLst>
            <pc:docMk/>
            <pc:sldMk cId="3658504115" sldId="281"/>
            <ac:picMk id="4" creationId="{8D5BB9E1-D78C-49ED-AF21-B97D3E78460B}"/>
          </ac:picMkLst>
        </pc:picChg>
        <pc:picChg chg="add del mod">
          <ac:chgData name="andrea titolo" userId="d4e363d532a8bb37" providerId="LiveId" clId="{03ED76A4-A456-403A-BDA6-35E11FD2CE51}" dt="2021-11-16T15:03:03.797" v="904" actId="478"/>
          <ac:picMkLst>
            <pc:docMk/>
            <pc:sldMk cId="3658504115" sldId="281"/>
            <ac:picMk id="7" creationId="{254CAB6C-7D28-409D-9008-02790042BFA0}"/>
          </ac:picMkLst>
        </pc:picChg>
        <pc:picChg chg="del">
          <ac:chgData name="andrea titolo" userId="d4e363d532a8bb37" providerId="LiveId" clId="{03ED76A4-A456-403A-BDA6-35E11FD2CE51}" dt="2021-11-16T15:02:32.086" v="892" actId="478"/>
          <ac:picMkLst>
            <pc:docMk/>
            <pc:sldMk cId="3658504115" sldId="281"/>
            <ac:picMk id="14" creationId="{BB8AA297-3A1D-4A70-A3ED-C02A6EC07616}"/>
          </ac:picMkLst>
        </pc:picChg>
        <pc:cxnChg chg="add mod">
          <ac:chgData name="andrea titolo" userId="d4e363d532a8bb37" providerId="LiveId" clId="{03ED76A4-A456-403A-BDA6-35E11FD2CE51}" dt="2021-11-16T17:05:10.137" v="5019" actId="1076"/>
          <ac:cxnSpMkLst>
            <pc:docMk/>
            <pc:sldMk cId="3658504115" sldId="281"/>
            <ac:cxnSpMk id="6" creationId="{29BBF49E-EEBF-4A5B-B163-BCA2E782F094}"/>
          </ac:cxnSpMkLst>
        </pc:cxnChg>
        <pc:cxnChg chg="add mod">
          <ac:chgData name="andrea titolo" userId="d4e363d532a8bb37" providerId="LiveId" clId="{03ED76A4-A456-403A-BDA6-35E11FD2CE51}" dt="2021-11-16T17:05:15.243" v="5022" actId="1076"/>
          <ac:cxnSpMkLst>
            <pc:docMk/>
            <pc:sldMk cId="3658504115" sldId="281"/>
            <ac:cxnSpMk id="11" creationId="{670CBBA0-9B80-485D-BCE0-FB81DF09234F}"/>
          </ac:cxnSpMkLst>
        </pc:cxnChg>
      </pc:sldChg>
      <pc:sldChg chg="addSp delSp add del mod">
        <pc:chgData name="andrea titolo" userId="d4e363d532a8bb37" providerId="LiveId" clId="{03ED76A4-A456-403A-BDA6-35E11FD2CE51}" dt="2021-11-16T15:29:31.532" v="2231" actId="2696"/>
        <pc:sldMkLst>
          <pc:docMk/>
          <pc:sldMk cId="2513813628" sldId="282"/>
        </pc:sldMkLst>
        <pc:spChg chg="add del">
          <ac:chgData name="andrea titolo" userId="d4e363d532a8bb37" providerId="LiveId" clId="{03ED76A4-A456-403A-BDA6-35E11FD2CE51}" dt="2021-11-16T15:29:27.029" v="2230" actId="22"/>
          <ac:spMkLst>
            <pc:docMk/>
            <pc:sldMk cId="2513813628" sldId="282"/>
            <ac:spMk id="9" creationId="{103CE29A-4D39-4B05-98DA-BD05F5142291}"/>
          </ac:spMkLst>
        </pc:spChg>
      </pc:sldChg>
      <pc:sldChg chg="addSp delSp modSp new mod">
        <pc:chgData name="andrea titolo" userId="d4e363d532a8bb37" providerId="LiveId" clId="{03ED76A4-A456-403A-BDA6-35E11FD2CE51}" dt="2021-11-16T15:42:12.618" v="2537" actId="20577"/>
        <pc:sldMkLst>
          <pc:docMk/>
          <pc:sldMk cId="1985842728" sldId="283"/>
        </pc:sldMkLst>
        <pc:spChg chg="del">
          <ac:chgData name="andrea titolo" userId="d4e363d532a8bb37" providerId="LiveId" clId="{03ED76A4-A456-403A-BDA6-35E11FD2CE51}" dt="2021-11-16T15:29:00.875" v="2221" actId="478"/>
          <ac:spMkLst>
            <pc:docMk/>
            <pc:sldMk cId="1985842728" sldId="283"/>
            <ac:spMk id="2" creationId="{2F2C5168-37B6-4DE7-A2FE-875985C4AB4B}"/>
          </ac:spMkLst>
        </pc:spChg>
        <pc:spChg chg="del">
          <ac:chgData name="andrea titolo" userId="d4e363d532a8bb37" providerId="LiveId" clId="{03ED76A4-A456-403A-BDA6-35E11FD2CE51}" dt="2021-11-16T15:29:00.307" v="2220" actId="478"/>
          <ac:spMkLst>
            <pc:docMk/>
            <pc:sldMk cId="1985842728" sldId="283"/>
            <ac:spMk id="3" creationId="{15BCD19D-E294-4FB1-8D3C-1B489FD72A7C}"/>
          </ac:spMkLst>
        </pc:spChg>
        <pc:spChg chg="add mod">
          <ac:chgData name="andrea titolo" userId="d4e363d532a8bb37" providerId="LiveId" clId="{03ED76A4-A456-403A-BDA6-35E11FD2CE51}" dt="2021-11-16T15:29:19.924" v="2228" actId="1076"/>
          <ac:spMkLst>
            <pc:docMk/>
            <pc:sldMk cId="1985842728" sldId="283"/>
            <ac:spMk id="7" creationId="{99465B2E-493A-41B6-A48A-5E1D70D6DE3B}"/>
          </ac:spMkLst>
        </pc:spChg>
        <pc:spChg chg="add mod">
          <ac:chgData name="andrea titolo" userId="d4e363d532a8bb37" providerId="LiveId" clId="{03ED76A4-A456-403A-BDA6-35E11FD2CE51}" dt="2021-11-16T15:30:11.902" v="2237"/>
          <ac:spMkLst>
            <pc:docMk/>
            <pc:sldMk cId="1985842728" sldId="283"/>
            <ac:spMk id="8" creationId="{BED883C4-74B5-4DEC-82AB-49F6539DA4C6}"/>
          </ac:spMkLst>
        </pc:spChg>
        <pc:spChg chg="add mod">
          <ac:chgData name="andrea titolo" userId="d4e363d532a8bb37" providerId="LiveId" clId="{03ED76A4-A456-403A-BDA6-35E11FD2CE51}" dt="2021-11-16T15:42:12.618" v="2537" actId="20577"/>
          <ac:spMkLst>
            <pc:docMk/>
            <pc:sldMk cId="1985842728" sldId="283"/>
            <ac:spMk id="9" creationId="{17A9A19B-813D-4231-BEAB-082B2A39F5CD}"/>
          </ac:spMkLst>
        </pc:spChg>
        <pc:picChg chg="add del mod">
          <ac:chgData name="andrea titolo" userId="d4e363d532a8bb37" providerId="LiveId" clId="{03ED76A4-A456-403A-BDA6-35E11FD2CE51}" dt="2021-11-16T15:31:43.219" v="2326" actId="478"/>
          <ac:picMkLst>
            <pc:docMk/>
            <pc:sldMk cId="1985842728" sldId="283"/>
            <ac:picMk id="5" creationId="{4C9185F3-C790-40BC-AD30-8CBA59E5BBD7}"/>
          </ac:picMkLst>
        </pc:picChg>
        <pc:picChg chg="add del mod ord">
          <ac:chgData name="andrea titolo" userId="d4e363d532a8bb37" providerId="LiveId" clId="{03ED76A4-A456-403A-BDA6-35E11FD2CE51}" dt="2021-11-16T15:41:38.434" v="2454" actId="478"/>
          <ac:picMkLst>
            <pc:docMk/>
            <pc:sldMk cId="1985842728" sldId="283"/>
            <ac:picMk id="11" creationId="{45DCE2B0-0B77-4418-AA81-C97EF5C0F4B6}"/>
          </ac:picMkLst>
        </pc:picChg>
        <pc:picChg chg="add mod ord">
          <ac:chgData name="andrea titolo" userId="d4e363d532a8bb37" providerId="LiveId" clId="{03ED76A4-A456-403A-BDA6-35E11FD2CE51}" dt="2021-11-16T15:41:32.886" v="2453" actId="167"/>
          <ac:picMkLst>
            <pc:docMk/>
            <pc:sldMk cId="1985842728" sldId="283"/>
            <ac:picMk id="13" creationId="{D4A70DB7-5451-4B6B-A3D7-CD793D2A0525}"/>
          </ac:picMkLst>
        </pc:picChg>
        <pc:cxnChg chg="add mod">
          <ac:chgData name="andrea titolo" userId="d4e363d532a8bb37" providerId="LiveId" clId="{03ED76A4-A456-403A-BDA6-35E11FD2CE51}" dt="2021-11-16T15:29:19.924" v="2228" actId="1076"/>
          <ac:cxnSpMkLst>
            <pc:docMk/>
            <pc:sldMk cId="1985842728" sldId="283"/>
            <ac:cxnSpMk id="6" creationId="{CCC83007-B920-49AE-989E-2A6437713C17}"/>
          </ac:cxnSpMkLst>
        </pc:cxnChg>
      </pc:sldChg>
      <pc:sldChg chg="modSp add mod">
        <pc:chgData name="andrea titolo" userId="d4e363d532a8bb37" providerId="LiveId" clId="{03ED76A4-A456-403A-BDA6-35E11FD2CE51}" dt="2021-11-16T16:15:13.380" v="2654" actId="1076"/>
        <pc:sldMkLst>
          <pc:docMk/>
          <pc:sldMk cId="3526738571" sldId="284"/>
        </pc:sldMkLst>
        <pc:spChg chg="mod">
          <ac:chgData name="andrea titolo" userId="d4e363d532a8bb37" providerId="LiveId" clId="{03ED76A4-A456-403A-BDA6-35E11FD2CE51}" dt="2021-11-16T16:15:13.380" v="2654" actId="1076"/>
          <ac:spMkLst>
            <pc:docMk/>
            <pc:sldMk cId="3526738571" sldId="284"/>
            <ac:spMk id="7" creationId="{99465B2E-493A-41B6-A48A-5E1D70D6DE3B}"/>
          </ac:spMkLst>
        </pc:spChg>
        <pc:spChg chg="mod">
          <ac:chgData name="andrea titolo" userId="d4e363d532a8bb37" providerId="LiveId" clId="{03ED76A4-A456-403A-BDA6-35E11FD2CE51}" dt="2021-11-16T16:14:43.465" v="2651" actId="313"/>
          <ac:spMkLst>
            <pc:docMk/>
            <pc:sldMk cId="3526738571" sldId="284"/>
            <ac:spMk id="9" creationId="{17A9A19B-813D-4231-BEAB-082B2A39F5CD}"/>
          </ac:spMkLst>
        </pc:spChg>
        <pc:cxnChg chg="mod">
          <ac:chgData name="andrea titolo" userId="d4e363d532a8bb37" providerId="LiveId" clId="{03ED76A4-A456-403A-BDA6-35E11FD2CE51}" dt="2021-11-16T16:15:13.380" v="2654" actId="1076"/>
          <ac:cxnSpMkLst>
            <pc:docMk/>
            <pc:sldMk cId="3526738571" sldId="284"/>
            <ac:cxnSpMk id="6" creationId="{CCC83007-B920-49AE-989E-2A6437713C17}"/>
          </ac:cxnSpMkLst>
        </pc:cxnChg>
      </pc:sldChg>
      <pc:sldChg chg="add del">
        <pc:chgData name="andrea titolo" userId="d4e363d532a8bb37" providerId="LiveId" clId="{03ED76A4-A456-403A-BDA6-35E11FD2CE51}" dt="2021-11-17T14:53:00.400" v="13748" actId="47"/>
        <pc:sldMkLst>
          <pc:docMk/>
          <pc:sldMk cId="3647338786" sldId="285"/>
        </pc:sldMkLst>
      </pc:sldChg>
      <pc:sldChg chg="addSp delSp modSp add mod">
        <pc:chgData name="andrea titolo" userId="d4e363d532a8bb37" providerId="LiveId" clId="{03ED76A4-A456-403A-BDA6-35E11FD2CE51}" dt="2021-11-17T10:23:56.627" v="10454" actId="20577"/>
        <pc:sldMkLst>
          <pc:docMk/>
          <pc:sldMk cId="1989016491" sldId="286"/>
        </pc:sldMkLst>
        <pc:spChg chg="del">
          <ac:chgData name="andrea titolo" userId="d4e363d532a8bb37" providerId="LiveId" clId="{03ED76A4-A456-403A-BDA6-35E11FD2CE51}" dt="2021-11-16T16:16:58.239" v="2668" actId="478"/>
          <ac:spMkLst>
            <pc:docMk/>
            <pc:sldMk cId="1989016491" sldId="286"/>
            <ac:spMk id="7" creationId="{99465B2E-493A-41B6-A48A-5E1D70D6DE3B}"/>
          </ac:spMkLst>
        </pc:spChg>
        <pc:spChg chg="mod">
          <ac:chgData name="andrea titolo" userId="d4e363d532a8bb37" providerId="LiveId" clId="{03ED76A4-A456-403A-BDA6-35E11FD2CE51}" dt="2021-11-16T16:27:19.338" v="3378" actId="20577"/>
          <ac:spMkLst>
            <pc:docMk/>
            <pc:sldMk cId="1989016491" sldId="286"/>
            <ac:spMk id="9" creationId="{17A9A19B-813D-4231-BEAB-082B2A39F5CD}"/>
          </ac:spMkLst>
        </pc:spChg>
        <pc:spChg chg="add mod">
          <ac:chgData name="andrea titolo" userId="d4e363d532a8bb37" providerId="LiveId" clId="{03ED76A4-A456-403A-BDA6-35E11FD2CE51}" dt="2021-11-16T16:27:38.126" v="3382" actId="1036"/>
          <ac:spMkLst>
            <pc:docMk/>
            <pc:sldMk cId="1989016491" sldId="286"/>
            <ac:spMk id="12" creationId="{E5658339-AE04-408E-9CB2-04C198AF7A42}"/>
          </ac:spMkLst>
        </pc:spChg>
        <pc:spChg chg="add mod">
          <ac:chgData name="andrea titolo" userId="d4e363d532a8bb37" providerId="LiveId" clId="{03ED76A4-A456-403A-BDA6-35E11FD2CE51}" dt="2021-11-17T10:23:45.380" v="10449" actId="1076"/>
          <ac:spMkLst>
            <pc:docMk/>
            <pc:sldMk cId="1989016491" sldId="286"/>
            <ac:spMk id="13" creationId="{7EC3F24F-FB13-45E0-B32A-7025D7BDBE03}"/>
          </ac:spMkLst>
        </pc:spChg>
        <pc:spChg chg="add mod">
          <ac:chgData name="andrea titolo" userId="d4e363d532a8bb37" providerId="LiveId" clId="{03ED76A4-A456-403A-BDA6-35E11FD2CE51}" dt="2021-11-17T10:23:48.978" v="10451" actId="1076"/>
          <ac:spMkLst>
            <pc:docMk/>
            <pc:sldMk cId="1989016491" sldId="286"/>
            <ac:spMk id="14" creationId="{B3E23BBF-1C51-4EDA-98CF-A24ED02D4D27}"/>
          </ac:spMkLst>
        </pc:spChg>
        <pc:spChg chg="add mod">
          <ac:chgData name="andrea titolo" userId="d4e363d532a8bb37" providerId="LiveId" clId="{03ED76A4-A456-403A-BDA6-35E11FD2CE51}" dt="2021-11-17T10:23:56.627" v="10454" actId="20577"/>
          <ac:spMkLst>
            <pc:docMk/>
            <pc:sldMk cId="1989016491" sldId="286"/>
            <ac:spMk id="15" creationId="{744636CC-E97A-4E34-B9EE-3DD70ED91541}"/>
          </ac:spMkLst>
        </pc:spChg>
        <pc:picChg chg="add mod ord">
          <ac:chgData name="andrea titolo" userId="d4e363d532a8bb37" providerId="LiveId" clId="{03ED76A4-A456-403A-BDA6-35E11FD2CE51}" dt="2021-11-16T16:20:21.130" v="3040" actId="1076"/>
          <ac:picMkLst>
            <pc:docMk/>
            <pc:sldMk cId="1989016491" sldId="286"/>
            <ac:picMk id="3" creationId="{741E9203-7F3B-470A-9439-B23C42CA710B}"/>
          </ac:picMkLst>
        </pc:picChg>
        <pc:picChg chg="del">
          <ac:chgData name="andrea titolo" userId="d4e363d532a8bb37" providerId="LiveId" clId="{03ED76A4-A456-403A-BDA6-35E11FD2CE51}" dt="2021-11-16T16:16:45.967" v="2663" actId="478"/>
          <ac:picMkLst>
            <pc:docMk/>
            <pc:sldMk cId="1989016491" sldId="286"/>
            <ac:picMk id="13" creationId="{D4A70DB7-5451-4B6B-A3D7-CD793D2A0525}"/>
          </ac:picMkLst>
        </pc:picChg>
        <pc:cxnChg chg="mod">
          <ac:chgData name="andrea titolo" userId="d4e363d532a8bb37" providerId="LiveId" clId="{03ED76A4-A456-403A-BDA6-35E11FD2CE51}" dt="2021-11-16T16:20:21.130" v="3040" actId="1076"/>
          <ac:cxnSpMkLst>
            <pc:docMk/>
            <pc:sldMk cId="1989016491" sldId="286"/>
            <ac:cxnSpMk id="6" creationId="{CCC83007-B920-49AE-989E-2A6437713C17}"/>
          </ac:cxnSpMkLst>
        </pc:cxnChg>
        <pc:cxnChg chg="add mod">
          <ac:chgData name="andrea titolo" userId="d4e363d532a8bb37" providerId="LiveId" clId="{03ED76A4-A456-403A-BDA6-35E11FD2CE51}" dt="2021-11-16T16:20:21.130" v="3040" actId="1076"/>
          <ac:cxnSpMkLst>
            <pc:docMk/>
            <pc:sldMk cId="1989016491" sldId="286"/>
            <ac:cxnSpMk id="10" creationId="{D15F4166-CE86-4152-8B2D-9FB450DAD074}"/>
          </ac:cxnSpMkLst>
        </pc:cxnChg>
        <pc:cxnChg chg="add mod">
          <ac:chgData name="andrea titolo" userId="d4e363d532a8bb37" providerId="LiveId" clId="{03ED76A4-A456-403A-BDA6-35E11FD2CE51}" dt="2021-11-16T16:27:38.126" v="3382" actId="1036"/>
          <ac:cxnSpMkLst>
            <pc:docMk/>
            <pc:sldMk cId="1989016491" sldId="286"/>
            <ac:cxnSpMk id="11" creationId="{76B263FB-8598-4533-8934-F4E6C81D68AD}"/>
          </ac:cxnSpMkLst>
        </pc:cxnChg>
      </pc:sldChg>
      <pc:sldChg chg="addSp delSp modSp add mod">
        <pc:chgData name="andrea titolo" userId="d4e363d532a8bb37" providerId="LiveId" clId="{03ED76A4-A456-403A-BDA6-35E11FD2CE51}" dt="2021-11-17T16:08:53.056" v="19346" actId="115"/>
        <pc:sldMkLst>
          <pc:docMk/>
          <pc:sldMk cId="3758813162" sldId="287"/>
        </pc:sldMkLst>
        <pc:spChg chg="mod">
          <ac:chgData name="andrea titolo" userId="d4e363d532a8bb37" providerId="LiveId" clId="{03ED76A4-A456-403A-BDA6-35E11FD2CE51}" dt="2021-11-16T16:27:13.336" v="3377" actId="113"/>
          <ac:spMkLst>
            <pc:docMk/>
            <pc:sldMk cId="3758813162" sldId="287"/>
            <ac:spMk id="9" creationId="{17A9A19B-813D-4231-BEAB-082B2A39F5CD}"/>
          </ac:spMkLst>
        </pc:spChg>
        <pc:spChg chg="add mod">
          <ac:chgData name="andrea titolo" userId="d4e363d532a8bb37" providerId="LiveId" clId="{03ED76A4-A456-403A-BDA6-35E11FD2CE51}" dt="2021-11-17T16:08:53.056" v="19346" actId="115"/>
          <ac:spMkLst>
            <pc:docMk/>
            <pc:sldMk cId="3758813162" sldId="287"/>
            <ac:spMk id="10" creationId="{96D650E4-8CFA-4FD8-8D8F-31756E44414B}"/>
          </ac:spMkLst>
        </pc:spChg>
        <pc:picChg chg="del">
          <ac:chgData name="andrea titolo" userId="d4e363d532a8bb37" providerId="LiveId" clId="{03ED76A4-A456-403A-BDA6-35E11FD2CE51}" dt="2021-11-16T16:25:25.245" v="3054" actId="478"/>
          <ac:picMkLst>
            <pc:docMk/>
            <pc:sldMk cId="3758813162" sldId="287"/>
            <ac:picMk id="3" creationId="{741E9203-7F3B-470A-9439-B23C42CA710B}"/>
          </ac:picMkLst>
        </pc:picChg>
        <pc:picChg chg="add mod ord">
          <ac:chgData name="andrea titolo" userId="d4e363d532a8bb37" providerId="LiveId" clId="{03ED76A4-A456-403A-BDA6-35E11FD2CE51}" dt="2021-11-17T16:07:11.051" v="19014" actId="1076"/>
          <ac:picMkLst>
            <pc:docMk/>
            <pc:sldMk cId="3758813162" sldId="287"/>
            <ac:picMk id="4" creationId="{1FD747ED-FF7E-4C11-BE39-8B3B026F981D}"/>
          </ac:picMkLst>
        </pc:picChg>
        <pc:cxnChg chg="mod">
          <ac:chgData name="andrea titolo" userId="d4e363d532a8bb37" providerId="LiveId" clId="{03ED76A4-A456-403A-BDA6-35E11FD2CE51}" dt="2021-11-17T16:07:18.141" v="19016" actId="14100"/>
          <ac:cxnSpMkLst>
            <pc:docMk/>
            <pc:sldMk cId="3758813162" sldId="287"/>
            <ac:cxnSpMk id="6" creationId="{CCC83007-B920-49AE-989E-2A6437713C17}"/>
          </ac:cxnSpMkLst>
        </pc:cxnChg>
        <pc:cxnChg chg="del">
          <ac:chgData name="andrea titolo" userId="d4e363d532a8bb37" providerId="LiveId" clId="{03ED76A4-A456-403A-BDA6-35E11FD2CE51}" dt="2021-11-16T16:25:34.030" v="3058" actId="478"/>
          <ac:cxnSpMkLst>
            <pc:docMk/>
            <pc:sldMk cId="3758813162" sldId="287"/>
            <ac:cxnSpMk id="10" creationId="{D15F4166-CE86-4152-8B2D-9FB450DAD074}"/>
          </ac:cxnSpMkLst>
        </pc:cxnChg>
      </pc:sldChg>
      <pc:sldChg chg="addSp delSp modSp add mod">
        <pc:chgData name="andrea titolo" userId="d4e363d532a8bb37" providerId="LiveId" clId="{03ED76A4-A456-403A-BDA6-35E11FD2CE51}" dt="2021-11-17T09:20:59.837" v="8774" actId="478"/>
        <pc:sldMkLst>
          <pc:docMk/>
          <pc:sldMk cId="1198875800" sldId="288"/>
        </pc:sldMkLst>
        <pc:spChg chg="mod">
          <ac:chgData name="andrea titolo" userId="d4e363d532a8bb37" providerId="LiveId" clId="{03ED76A4-A456-403A-BDA6-35E11FD2CE51}" dt="2021-11-16T16:42:23.428" v="3678" actId="20577"/>
          <ac:spMkLst>
            <pc:docMk/>
            <pc:sldMk cId="1198875800" sldId="288"/>
            <ac:spMk id="8" creationId="{BED883C4-74B5-4DEC-82AB-49F6539DA4C6}"/>
          </ac:spMkLst>
        </pc:spChg>
        <pc:spChg chg="mod">
          <ac:chgData name="andrea titolo" userId="d4e363d532a8bb37" providerId="LiveId" clId="{03ED76A4-A456-403A-BDA6-35E11FD2CE51}" dt="2021-11-16T16:42:15.852" v="3672" actId="20577"/>
          <ac:spMkLst>
            <pc:docMk/>
            <pc:sldMk cId="1198875800" sldId="288"/>
            <ac:spMk id="9" creationId="{17A9A19B-813D-4231-BEAB-082B2A39F5CD}"/>
          </ac:spMkLst>
        </pc:spChg>
        <pc:spChg chg="add del mod">
          <ac:chgData name="andrea titolo" userId="d4e363d532a8bb37" providerId="LiveId" clId="{03ED76A4-A456-403A-BDA6-35E11FD2CE51}" dt="2021-11-16T16:41:08.132" v="3550" actId="478"/>
          <ac:spMkLst>
            <pc:docMk/>
            <pc:sldMk cId="1198875800" sldId="288"/>
            <ac:spMk id="11" creationId="{92AEC6D8-3CA0-418D-B027-F2BEB8764E3C}"/>
          </ac:spMkLst>
        </pc:spChg>
        <pc:spChg chg="add mod">
          <ac:chgData name="andrea titolo" userId="d4e363d532a8bb37" providerId="LiveId" clId="{03ED76A4-A456-403A-BDA6-35E11FD2CE51}" dt="2021-11-16T16:41:48.212" v="3579" actId="1038"/>
          <ac:spMkLst>
            <pc:docMk/>
            <pc:sldMk cId="1198875800" sldId="288"/>
            <ac:spMk id="12" creationId="{1E9A67FD-7B4C-4632-936D-E4964AB63AA9}"/>
          </ac:spMkLst>
        </pc:spChg>
        <pc:picChg chg="add del mod">
          <ac:chgData name="andrea titolo" userId="d4e363d532a8bb37" providerId="LiveId" clId="{03ED76A4-A456-403A-BDA6-35E11FD2CE51}" dt="2021-11-17T09:20:46.061" v="8767" actId="478"/>
          <ac:picMkLst>
            <pc:docMk/>
            <pc:sldMk cId="1198875800" sldId="288"/>
            <ac:picMk id="3" creationId="{EA15D25E-65F4-4CC1-A7A4-FED1D761C413}"/>
          </ac:picMkLst>
        </pc:picChg>
        <pc:picChg chg="del">
          <ac:chgData name="andrea titolo" userId="d4e363d532a8bb37" providerId="LiveId" clId="{03ED76A4-A456-403A-BDA6-35E11FD2CE51}" dt="2021-11-16T16:38:37.564" v="3384" actId="478"/>
          <ac:picMkLst>
            <pc:docMk/>
            <pc:sldMk cId="1198875800" sldId="288"/>
            <ac:picMk id="4" creationId="{1FD747ED-FF7E-4C11-BE39-8B3B026F981D}"/>
          </ac:picMkLst>
        </pc:picChg>
        <pc:picChg chg="add del mod">
          <ac:chgData name="andrea titolo" userId="d4e363d532a8bb37" providerId="LiveId" clId="{03ED76A4-A456-403A-BDA6-35E11FD2CE51}" dt="2021-11-17T09:16:26.365" v="8759" actId="478"/>
          <ac:picMkLst>
            <pc:docMk/>
            <pc:sldMk cId="1198875800" sldId="288"/>
            <ac:picMk id="4" creationId="{E3EB0BAD-EA69-48CB-9CDF-2E1FEE5DF8B1}"/>
          </ac:picMkLst>
        </pc:picChg>
        <pc:picChg chg="add del mod ord">
          <ac:chgData name="andrea titolo" userId="d4e363d532a8bb37" providerId="LiveId" clId="{03ED76A4-A456-403A-BDA6-35E11FD2CE51}" dt="2021-11-17T09:20:59.837" v="8774" actId="478"/>
          <ac:picMkLst>
            <pc:docMk/>
            <pc:sldMk cId="1198875800" sldId="288"/>
            <ac:picMk id="6" creationId="{624B2682-0217-4682-ADC0-907DD0E5AE31}"/>
          </ac:picMkLst>
        </pc:picChg>
        <pc:picChg chg="add mod ord">
          <ac:chgData name="andrea titolo" userId="d4e363d532a8bb37" providerId="LiveId" clId="{03ED76A4-A456-403A-BDA6-35E11FD2CE51}" dt="2021-11-17T09:20:58.280" v="8773" actId="167"/>
          <ac:picMkLst>
            <pc:docMk/>
            <pc:sldMk cId="1198875800" sldId="288"/>
            <ac:picMk id="11" creationId="{E557E210-6A74-4502-94E7-7D17045E2F67}"/>
          </ac:picMkLst>
        </pc:picChg>
        <pc:cxnChg chg="del">
          <ac:chgData name="andrea titolo" userId="d4e363d532a8bb37" providerId="LiveId" clId="{03ED76A4-A456-403A-BDA6-35E11FD2CE51}" dt="2021-11-16T16:38:40.044" v="3385" actId="478"/>
          <ac:cxnSpMkLst>
            <pc:docMk/>
            <pc:sldMk cId="1198875800" sldId="288"/>
            <ac:cxnSpMk id="6" creationId="{CCC83007-B920-49AE-989E-2A6437713C17}"/>
          </ac:cxnSpMkLst>
        </pc:cxnChg>
        <pc:cxnChg chg="add mod">
          <ac:chgData name="andrea titolo" userId="d4e363d532a8bb37" providerId="LiveId" clId="{03ED76A4-A456-403A-BDA6-35E11FD2CE51}" dt="2021-11-16T16:41:53.004" v="3589" actId="1035"/>
          <ac:cxnSpMkLst>
            <pc:docMk/>
            <pc:sldMk cId="1198875800" sldId="288"/>
            <ac:cxnSpMk id="10" creationId="{371685EB-407E-453E-A83E-2093F602C4D7}"/>
          </ac:cxnSpMkLst>
        </pc:cxnChg>
      </pc:sldChg>
      <pc:sldChg chg="addSp delSp modSp add mod ord">
        <pc:chgData name="andrea titolo" userId="d4e363d532a8bb37" providerId="LiveId" clId="{03ED76A4-A456-403A-BDA6-35E11FD2CE51}" dt="2021-11-17T15:16:07.753" v="14443"/>
        <pc:sldMkLst>
          <pc:docMk/>
          <pc:sldMk cId="1622371465" sldId="289"/>
        </pc:sldMkLst>
        <pc:spChg chg="mod">
          <ac:chgData name="andrea titolo" userId="d4e363d532a8bb37" providerId="LiveId" clId="{03ED76A4-A456-403A-BDA6-35E11FD2CE51}" dt="2021-11-17T09:53:44.858" v="9612" actId="20577"/>
          <ac:spMkLst>
            <pc:docMk/>
            <pc:sldMk cId="1622371465" sldId="289"/>
            <ac:spMk id="9" creationId="{17A9A19B-813D-4231-BEAB-082B2A39F5CD}"/>
          </ac:spMkLst>
        </pc:spChg>
        <pc:spChg chg="mod">
          <ac:chgData name="andrea titolo" userId="d4e363d532a8bb37" providerId="LiveId" clId="{03ED76A4-A456-403A-BDA6-35E11FD2CE51}" dt="2021-11-17T09:53:51.586" v="9631" actId="1035"/>
          <ac:spMkLst>
            <pc:docMk/>
            <pc:sldMk cId="1622371465" sldId="289"/>
            <ac:spMk id="12" creationId="{1E9A67FD-7B4C-4632-936D-E4964AB63AA9}"/>
          </ac:spMkLst>
        </pc:spChg>
        <pc:picChg chg="add del mod ord">
          <ac:chgData name="andrea titolo" userId="d4e363d532a8bb37" providerId="LiveId" clId="{03ED76A4-A456-403A-BDA6-35E11FD2CE51}" dt="2021-11-17T09:22:48.742" v="8786" actId="22"/>
          <ac:picMkLst>
            <pc:docMk/>
            <pc:sldMk cId="1622371465" sldId="289"/>
            <ac:picMk id="3" creationId="{AB689730-0FB0-47A9-AA62-FAFF699F6C9E}"/>
          </ac:picMkLst>
        </pc:picChg>
        <pc:picChg chg="add del">
          <ac:chgData name="andrea titolo" userId="d4e363d532a8bb37" providerId="LiveId" clId="{03ED76A4-A456-403A-BDA6-35E11FD2CE51}" dt="2021-11-16T16:44:01.116" v="3692" actId="478"/>
          <ac:picMkLst>
            <pc:docMk/>
            <pc:sldMk cId="1622371465" sldId="289"/>
            <ac:picMk id="3" creationId="{EA15D25E-65F4-4CC1-A7A4-FED1D761C413}"/>
          </ac:picMkLst>
        </pc:picChg>
        <pc:picChg chg="add del">
          <ac:chgData name="andrea titolo" userId="d4e363d532a8bb37" providerId="LiveId" clId="{03ED76A4-A456-403A-BDA6-35E11FD2CE51}" dt="2021-11-16T16:43:16.813" v="3683" actId="22"/>
          <ac:picMkLst>
            <pc:docMk/>
            <pc:sldMk cId="1622371465" sldId="289"/>
            <ac:picMk id="4" creationId="{676F2B36-D97C-4CFB-8AC6-893ED3D6F8F5}"/>
          </ac:picMkLst>
        </pc:picChg>
        <pc:picChg chg="add mod ord">
          <ac:chgData name="andrea titolo" userId="d4e363d532a8bb37" providerId="LiveId" clId="{03ED76A4-A456-403A-BDA6-35E11FD2CE51}" dt="2021-11-17T09:53:51.586" v="9631" actId="1035"/>
          <ac:picMkLst>
            <pc:docMk/>
            <pc:sldMk cId="1622371465" sldId="289"/>
            <ac:picMk id="5" creationId="{BCEA3FC3-4A70-4A80-9607-11C7C0289AC1}"/>
          </ac:picMkLst>
        </pc:picChg>
        <pc:picChg chg="add del mod ord">
          <ac:chgData name="andrea titolo" userId="d4e363d532a8bb37" providerId="LiveId" clId="{03ED76A4-A456-403A-BDA6-35E11FD2CE51}" dt="2021-11-17T09:23:23.309" v="8792" actId="478"/>
          <ac:picMkLst>
            <pc:docMk/>
            <pc:sldMk cId="1622371465" sldId="289"/>
            <ac:picMk id="6" creationId="{4A40BD28-9C73-4EBC-A6AA-53531534189B}"/>
          </ac:picMkLst>
        </pc:picChg>
        <pc:cxnChg chg="mod">
          <ac:chgData name="andrea titolo" userId="d4e363d532a8bb37" providerId="LiveId" clId="{03ED76A4-A456-403A-BDA6-35E11FD2CE51}" dt="2021-11-17T09:53:51.586" v="9631" actId="1035"/>
          <ac:cxnSpMkLst>
            <pc:docMk/>
            <pc:sldMk cId="1622371465" sldId="289"/>
            <ac:cxnSpMk id="10" creationId="{371685EB-407E-453E-A83E-2093F602C4D7}"/>
          </ac:cxnSpMkLst>
        </pc:cxnChg>
      </pc:sldChg>
      <pc:sldChg chg="addSp delSp modSp add mod ord">
        <pc:chgData name="andrea titolo" userId="d4e363d532a8bb37" providerId="LiveId" clId="{03ED76A4-A456-403A-BDA6-35E11FD2CE51}" dt="2021-11-17T15:16:18.683" v="14445"/>
        <pc:sldMkLst>
          <pc:docMk/>
          <pc:sldMk cId="3610069601" sldId="290"/>
        </pc:sldMkLst>
        <pc:spChg chg="add mod">
          <ac:chgData name="andrea titolo" userId="d4e363d532a8bb37" providerId="LiveId" clId="{03ED76A4-A456-403A-BDA6-35E11FD2CE51}" dt="2021-11-17T09:49:45.122" v="9389" actId="20577"/>
          <ac:spMkLst>
            <pc:docMk/>
            <pc:sldMk cId="3610069601" sldId="290"/>
            <ac:spMk id="2" creationId="{DD1E7E3C-2CBC-4C0A-8580-96128CD27180}"/>
          </ac:spMkLst>
        </pc:spChg>
        <pc:spChg chg="mod">
          <ac:chgData name="andrea titolo" userId="d4e363d532a8bb37" providerId="LiveId" clId="{03ED76A4-A456-403A-BDA6-35E11FD2CE51}" dt="2021-11-17T09:25:13.509" v="8828" actId="20577"/>
          <ac:spMkLst>
            <pc:docMk/>
            <pc:sldMk cId="3610069601" sldId="290"/>
            <ac:spMk id="8" creationId="{BED883C4-74B5-4DEC-82AB-49F6539DA4C6}"/>
          </ac:spMkLst>
        </pc:spChg>
        <pc:spChg chg="mod">
          <ac:chgData name="andrea titolo" userId="d4e363d532a8bb37" providerId="LiveId" clId="{03ED76A4-A456-403A-BDA6-35E11FD2CE51}" dt="2021-11-17T09:24:43.581" v="8812" actId="115"/>
          <ac:spMkLst>
            <pc:docMk/>
            <pc:sldMk cId="3610069601" sldId="290"/>
            <ac:spMk id="9" creationId="{17A9A19B-813D-4231-BEAB-082B2A39F5CD}"/>
          </ac:spMkLst>
        </pc:spChg>
        <pc:spChg chg="mod">
          <ac:chgData name="andrea titolo" userId="d4e363d532a8bb37" providerId="LiveId" clId="{03ED76A4-A456-403A-BDA6-35E11FD2CE51}" dt="2021-11-17T09:49:56.459" v="9390" actId="1076"/>
          <ac:spMkLst>
            <pc:docMk/>
            <pc:sldMk cId="3610069601" sldId="290"/>
            <ac:spMk id="12" creationId="{1E9A67FD-7B4C-4632-936D-E4964AB63AA9}"/>
          </ac:spMkLst>
        </pc:spChg>
        <pc:spChg chg="add mod">
          <ac:chgData name="andrea titolo" userId="d4e363d532a8bb37" providerId="LiveId" clId="{03ED76A4-A456-403A-BDA6-35E11FD2CE51}" dt="2021-11-17T09:50:43.403" v="9407" actId="1076"/>
          <ac:spMkLst>
            <pc:docMk/>
            <pc:sldMk cId="3610069601" sldId="290"/>
            <ac:spMk id="13" creationId="{89DA7B5E-4533-437D-8EA2-5072A9D8DC41}"/>
          </ac:spMkLst>
        </pc:spChg>
        <pc:spChg chg="add mod">
          <ac:chgData name="andrea titolo" userId="d4e363d532a8bb37" providerId="LiveId" clId="{03ED76A4-A456-403A-BDA6-35E11FD2CE51}" dt="2021-11-17T09:51:19.967" v="9436" actId="1076"/>
          <ac:spMkLst>
            <pc:docMk/>
            <pc:sldMk cId="3610069601" sldId="290"/>
            <ac:spMk id="16" creationId="{B48E2671-B6E1-4381-8B59-878657654C43}"/>
          </ac:spMkLst>
        </pc:spChg>
        <pc:spChg chg="add mod">
          <ac:chgData name="andrea titolo" userId="d4e363d532a8bb37" providerId="LiveId" clId="{03ED76A4-A456-403A-BDA6-35E11FD2CE51}" dt="2021-11-17T09:51:40.284" v="9441" actId="14100"/>
          <ac:spMkLst>
            <pc:docMk/>
            <pc:sldMk cId="3610069601" sldId="290"/>
            <ac:spMk id="17" creationId="{1AD4DC9C-4291-4000-A897-4CE59B9F1151}"/>
          </ac:spMkLst>
        </pc:spChg>
        <pc:spChg chg="add mod">
          <ac:chgData name="andrea titolo" userId="d4e363d532a8bb37" providerId="LiveId" clId="{03ED76A4-A456-403A-BDA6-35E11FD2CE51}" dt="2021-11-17T09:52:45.443" v="9466" actId="1076"/>
          <ac:spMkLst>
            <pc:docMk/>
            <pc:sldMk cId="3610069601" sldId="290"/>
            <ac:spMk id="20" creationId="{1C6619B4-D18A-43D0-870B-243B40C88DBF}"/>
          </ac:spMkLst>
        </pc:spChg>
        <pc:picChg chg="add mod ord">
          <ac:chgData name="andrea titolo" userId="d4e363d532a8bb37" providerId="LiveId" clId="{03ED76A4-A456-403A-BDA6-35E11FD2CE51}" dt="2021-11-17T09:50:09.397" v="9396" actId="1076"/>
          <ac:picMkLst>
            <pc:docMk/>
            <pc:sldMk cId="3610069601" sldId="290"/>
            <ac:picMk id="4" creationId="{7CC81C25-F21F-4630-9C45-29B531C1FC05}"/>
          </ac:picMkLst>
        </pc:picChg>
        <pc:picChg chg="del mod">
          <ac:chgData name="andrea titolo" userId="d4e363d532a8bb37" providerId="LiveId" clId="{03ED76A4-A456-403A-BDA6-35E11FD2CE51}" dt="2021-11-17T09:26:19.076" v="8834" actId="478"/>
          <ac:picMkLst>
            <pc:docMk/>
            <pc:sldMk cId="3610069601" sldId="290"/>
            <ac:picMk id="6" creationId="{4A40BD28-9C73-4EBC-A6AA-53531534189B}"/>
          </ac:picMkLst>
        </pc:picChg>
        <pc:cxnChg chg="mod">
          <ac:chgData name="andrea titolo" userId="d4e363d532a8bb37" providerId="LiveId" clId="{03ED76A4-A456-403A-BDA6-35E11FD2CE51}" dt="2021-11-17T09:50:05.363" v="9393" actId="14100"/>
          <ac:cxnSpMkLst>
            <pc:docMk/>
            <pc:sldMk cId="3610069601" sldId="290"/>
            <ac:cxnSpMk id="10" creationId="{371685EB-407E-453E-A83E-2093F602C4D7}"/>
          </ac:cxnSpMkLst>
        </pc:cxnChg>
        <pc:cxnChg chg="add mod">
          <ac:chgData name="andrea titolo" userId="d4e363d532a8bb37" providerId="LiveId" clId="{03ED76A4-A456-403A-BDA6-35E11FD2CE51}" dt="2021-11-17T09:50:51.007" v="9410" actId="14100"/>
          <ac:cxnSpMkLst>
            <pc:docMk/>
            <pc:sldMk cId="3610069601" sldId="290"/>
            <ac:cxnSpMk id="14" creationId="{ECC8EBA6-8D8C-466A-A793-F3FF8AF03910}"/>
          </ac:cxnSpMkLst>
        </pc:cxnChg>
        <pc:cxnChg chg="add mod">
          <ac:chgData name="andrea titolo" userId="d4e363d532a8bb37" providerId="LiveId" clId="{03ED76A4-A456-403A-BDA6-35E11FD2CE51}" dt="2021-11-17T09:52:41.229" v="9465" actId="14100"/>
          <ac:cxnSpMkLst>
            <pc:docMk/>
            <pc:sldMk cId="3610069601" sldId="290"/>
            <ac:cxnSpMk id="18" creationId="{80B62006-9DD8-4877-BC76-08C311E615E7}"/>
          </ac:cxnSpMkLst>
        </pc:cxnChg>
      </pc:sldChg>
      <pc:sldChg chg="addSp delSp modSp add mod ord">
        <pc:chgData name="andrea titolo" userId="d4e363d532a8bb37" providerId="LiveId" clId="{03ED76A4-A456-403A-BDA6-35E11FD2CE51}" dt="2021-11-17T13:52:14.777" v="13238" actId="26606"/>
        <pc:sldMkLst>
          <pc:docMk/>
          <pc:sldMk cId="1391074193" sldId="291"/>
        </pc:sldMkLst>
        <pc:spChg chg="del mod">
          <ac:chgData name="andrea titolo" userId="d4e363d532a8bb37" providerId="LiveId" clId="{03ED76A4-A456-403A-BDA6-35E11FD2CE51}" dt="2021-11-16T17:40:46.875" v="6437" actId="478"/>
          <ac:spMkLst>
            <pc:docMk/>
            <pc:sldMk cId="1391074193" sldId="291"/>
            <ac:spMk id="2" creationId="{F011E5C9-82DC-CE44-91B2-AF8BC749AD8D}"/>
          </ac:spMkLst>
        </pc:spChg>
        <pc:spChg chg="mod">
          <ac:chgData name="andrea titolo" userId="d4e363d532a8bb37" providerId="LiveId" clId="{03ED76A4-A456-403A-BDA6-35E11FD2CE51}" dt="2021-11-17T13:47:44.339" v="13079" actId="20577"/>
          <ac:spMkLst>
            <pc:docMk/>
            <pc:sldMk cId="1391074193" sldId="291"/>
            <ac:spMk id="4" creationId="{7AD18461-988A-47A0-812E-96F004FAA064}"/>
          </ac:spMkLst>
        </pc:spChg>
        <pc:spChg chg="add mod">
          <ac:chgData name="andrea titolo" userId="d4e363d532a8bb37" providerId="LiveId" clId="{03ED76A4-A456-403A-BDA6-35E11FD2CE51}" dt="2021-11-17T13:49:42.129" v="13137" actId="404"/>
          <ac:spMkLst>
            <pc:docMk/>
            <pc:sldMk cId="1391074193" sldId="291"/>
            <ac:spMk id="5" creationId="{B897A041-58FF-4F8F-9443-1A4E7DEDECC7}"/>
          </ac:spMkLst>
        </pc:spChg>
        <pc:spChg chg="add del mod">
          <ac:chgData name="andrea titolo" userId="d4e363d532a8bb37" providerId="LiveId" clId="{03ED76A4-A456-403A-BDA6-35E11FD2CE51}" dt="2021-11-16T17:40:50.719" v="6438" actId="478"/>
          <ac:spMkLst>
            <pc:docMk/>
            <pc:sldMk cId="1391074193" sldId="291"/>
            <ac:spMk id="6" creationId="{C4A0A16D-8BF8-4AE7-A161-CAA78EC7BE7A}"/>
          </ac:spMkLst>
        </pc:spChg>
        <pc:spChg chg="add del mod">
          <ac:chgData name="andrea titolo" userId="d4e363d532a8bb37" providerId="LiveId" clId="{03ED76A4-A456-403A-BDA6-35E11FD2CE51}" dt="2021-11-17T08:24:05.701" v="7317"/>
          <ac:spMkLst>
            <pc:docMk/>
            <pc:sldMk cId="1391074193" sldId="291"/>
            <ac:spMk id="7" creationId="{B9B884B7-39BC-433B-BF41-939AE9B3ACC2}"/>
          </ac:spMkLst>
        </pc:spChg>
        <pc:spChg chg="add del">
          <ac:chgData name="andrea titolo" userId="d4e363d532a8bb37" providerId="LiveId" clId="{03ED76A4-A456-403A-BDA6-35E11FD2CE51}" dt="2021-11-16T20:09:09.662" v="6641"/>
          <ac:spMkLst>
            <pc:docMk/>
            <pc:sldMk cId="1391074193" sldId="291"/>
            <ac:spMk id="8" creationId="{F78533DF-ADE5-4828-9920-562675D17B08}"/>
          </ac:spMkLst>
        </pc:spChg>
        <pc:spChg chg="add mod">
          <ac:chgData name="andrea titolo" userId="d4e363d532a8bb37" providerId="LiveId" clId="{03ED76A4-A456-403A-BDA6-35E11FD2CE51}" dt="2021-11-17T13:49:45.830" v="13138" actId="1076"/>
          <ac:spMkLst>
            <pc:docMk/>
            <pc:sldMk cId="1391074193" sldId="291"/>
            <ac:spMk id="8" creationId="{F881A444-529B-4462-B2BF-3619593188E0}"/>
          </ac:spMkLst>
        </pc:spChg>
        <pc:spChg chg="add mod">
          <ac:chgData name="andrea titolo" userId="d4e363d532a8bb37" providerId="LiveId" clId="{03ED76A4-A456-403A-BDA6-35E11FD2CE51}" dt="2021-11-17T13:51:04.460" v="13217" actId="20577"/>
          <ac:spMkLst>
            <pc:docMk/>
            <pc:sldMk cId="1391074193" sldId="291"/>
            <ac:spMk id="9" creationId="{B39AC2B8-DC33-484A-80FC-F10CD8E3C63B}"/>
          </ac:spMkLst>
        </pc:spChg>
        <pc:spChg chg="add del mod">
          <ac:chgData name="andrea titolo" userId="d4e363d532a8bb37" providerId="LiveId" clId="{03ED76A4-A456-403A-BDA6-35E11FD2CE51}" dt="2021-11-17T13:52:14.777" v="13238" actId="26606"/>
          <ac:spMkLst>
            <pc:docMk/>
            <pc:sldMk cId="1391074193" sldId="291"/>
            <ac:spMk id="10" creationId="{EEA35E7C-76A0-4946-8739-0B9C54AC5BF9}"/>
          </ac:spMkLst>
        </pc:spChg>
        <pc:graphicFrameChg chg="add del">
          <ac:chgData name="andrea titolo" userId="d4e363d532a8bb37" providerId="LiveId" clId="{03ED76A4-A456-403A-BDA6-35E11FD2CE51}" dt="2021-11-17T13:51:17.849" v="13219" actId="26606"/>
          <ac:graphicFrameMkLst>
            <pc:docMk/>
            <pc:sldMk cId="1391074193" sldId="291"/>
            <ac:graphicFrameMk id="13" creationId="{2BEBC10C-A02E-4A4F-A368-FFB99C2C834F}"/>
          </ac:graphicFrameMkLst>
        </pc:graphicFrameChg>
        <pc:graphicFrameChg chg="add del">
          <ac:chgData name="andrea titolo" userId="d4e363d532a8bb37" providerId="LiveId" clId="{03ED76A4-A456-403A-BDA6-35E11FD2CE51}" dt="2021-11-17T13:52:04.766" v="13229" actId="26606"/>
          <ac:graphicFrameMkLst>
            <pc:docMk/>
            <pc:sldMk cId="1391074193" sldId="291"/>
            <ac:graphicFrameMk id="14" creationId="{A925A728-9C38-4ADA-9DFF-C862CD82A243}"/>
          </ac:graphicFrameMkLst>
        </pc:graphicFrameChg>
        <pc:graphicFrameChg chg="add del">
          <ac:chgData name="andrea titolo" userId="d4e363d532a8bb37" providerId="LiveId" clId="{03ED76A4-A456-403A-BDA6-35E11FD2CE51}" dt="2021-11-17T13:51:19.778" v="13221" actId="26606"/>
          <ac:graphicFrameMkLst>
            <pc:docMk/>
            <pc:sldMk cId="1391074193" sldId="291"/>
            <ac:graphicFrameMk id="15" creationId="{CE44BF31-3B1B-40D4-B709-AADB0A536D4D}"/>
          </ac:graphicFrameMkLst>
        </pc:graphicFrameChg>
        <pc:graphicFrameChg chg="add del">
          <ac:chgData name="andrea titolo" userId="d4e363d532a8bb37" providerId="LiveId" clId="{03ED76A4-A456-403A-BDA6-35E11FD2CE51}" dt="2021-11-17T13:52:09.960" v="13231" actId="26606"/>
          <ac:graphicFrameMkLst>
            <pc:docMk/>
            <pc:sldMk cId="1391074193" sldId="291"/>
            <ac:graphicFrameMk id="16" creationId="{6D464229-540E-4C14-936A-6D2FE4466C42}"/>
          </ac:graphicFrameMkLst>
        </pc:graphicFrameChg>
        <pc:graphicFrameChg chg="add del">
          <ac:chgData name="andrea titolo" userId="d4e363d532a8bb37" providerId="LiveId" clId="{03ED76A4-A456-403A-BDA6-35E11FD2CE51}" dt="2021-11-17T13:51:21.855" v="13223" actId="26606"/>
          <ac:graphicFrameMkLst>
            <pc:docMk/>
            <pc:sldMk cId="1391074193" sldId="291"/>
            <ac:graphicFrameMk id="17" creationId="{AAD3C8CF-62C4-49D6-8CFA-DD595736ED8D}"/>
          </ac:graphicFrameMkLst>
        </pc:graphicFrameChg>
        <pc:graphicFrameChg chg="add del">
          <ac:chgData name="andrea titolo" userId="d4e363d532a8bb37" providerId="LiveId" clId="{03ED76A4-A456-403A-BDA6-35E11FD2CE51}" dt="2021-11-17T13:52:10.455" v="13233" actId="26606"/>
          <ac:graphicFrameMkLst>
            <pc:docMk/>
            <pc:sldMk cId="1391074193" sldId="291"/>
            <ac:graphicFrameMk id="18" creationId="{4CFEA94B-15AE-468C-8C8C-89C8DC4CE724}"/>
          </ac:graphicFrameMkLst>
        </pc:graphicFrameChg>
        <pc:graphicFrameChg chg="add del">
          <ac:chgData name="andrea titolo" userId="d4e363d532a8bb37" providerId="LiveId" clId="{03ED76A4-A456-403A-BDA6-35E11FD2CE51}" dt="2021-11-17T13:51:24.003" v="13225" actId="26606"/>
          <ac:graphicFrameMkLst>
            <pc:docMk/>
            <pc:sldMk cId="1391074193" sldId="291"/>
            <ac:graphicFrameMk id="19" creationId="{CE44BF31-3B1B-40D4-B709-AADB0A536D4D}"/>
          </ac:graphicFrameMkLst>
        </pc:graphicFrameChg>
        <pc:graphicFrameChg chg="add del">
          <ac:chgData name="andrea titolo" userId="d4e363d532a8bb37" providerId="LiveId" clId="{03ED76A4-A456-403A-BDA6-35E11FD2CE51}" dt="2021-11-17T13:52:11.549" v="13235" actId="26606"/>
          <ac:graphicFrameMkLst>
            <pc:docMk/>
            <pc:sldMk cId="1391074193" sldId="291"/>
            <ac:graphicFrameMk id="20" creationId="{D5C960B5-4C09-49C1-83AF-27D6938E49A6}"/>
          </ac:graphicFrameMkLst>
        </pc:graphicFrameChg>
        <pc:graphicFrameChg chg="add del">
          <ac:chgData name="andrea titolo" userId="d4e363d532a8bb37" providerId="LiveId" clId="{03ED76A4-A456-403A-BDA6-35E11FD2CE51}" dt="2021-11-17T13:51:48.606" v="13227" actId="26606"/>
          <ac:graphicFrameMkLst>
            <pc:docMk/>
            <pc:sldMk cId="1391074193" sldId="291"/>
            <ac:graphicFrameMk id="21" creationId="{2BEBC10C-A02E-4A4F-A368-FFB99C2C834F}"/>
          </ac:graphicFrameMkLst>
        </pc:graphicFrameChg>
        <pc:graphicFrameChg chg="add del">
          <ac:chgData name="andrea titolo" userId="d4e363d532a8bb37" providerId="LiveId" clId="{03ED76A4-A456-403A-BDA6-35E11FD2CE51}" dt="2021-11-17T13:52:14.766" v="13237" actId="26606"/>
          <ac:graphicFrameMkLst>
            <pc:docMk/>
            <pc:sldMk cId="1391074193" sldId="291"/>
            <ac:graphicFrameMk id="22" creationId="{4CFEA94B-15AE-468C-8C8C-89C8DC4CE724}"/>
          </ac:graphicFrameMkLst>
        </pc:graphicFrameChg>
        <pc:graphicFrameChg chg="add">
          <ac:chgData name="andrea titolo" userId="d4e363d532a8bb37" providerId="LiveId" clId="{03ED76A4-A456-403A-BDA6-35E11FD2CE51}" dt="2021-11-17T13:52:14.777" v="13238" actId="26606"/>
          <ac:graphicFrameMkLst>
            <pc:docMk/>
            <pc:sldMk cId="1391074193" sldId="291"/>
            <ac:graphicFrameMk id="24" creationId="{D5C960B5-4C09-49C1-83AF-27D6938E49A6}"/>
          </ac:graphicFrameMkLst>
        </pc:graphicFrameChg>
        <pc:picChg chg="add mod">
          <ac:chgData name="andrea titolo" userId="d4e363d532a8bb37" providerId="LiveId" clId="{03ED76A4-A456-403A-BDA6-35E11FD2CE51}" dt="2021-11-17T13:50:24.401" v="13141"/>
          <ac:picMkLst>
            <pc:docMk/>
            <pc:sldMk cId="1391074193" sldId="291"/>
            <ac:picMk id="11" creationId="{13A1DA53-9650-4F88-A4AC-C98D998AC76A}"/>
          </ac:picMkLst>
        </pc:picChg>
      </pc:sldChg>
      <pc:sldChg chg="new del">
        <pc:chgData name="andrea titolo" userId="d4e363d532a8bb37" providerId="LiveId" clId="{03ED76A4-A456-403A-BDA6-35E11FD2CE51}" dt="2021-11-16T17:39:51.197" v="6405" actId="680"/>
        <pc:sldMkLst>
          <pc:docMk/>
          <pc:sldMk cId="3211006444" sldId="291"/>
        </pc:sldMkLst>
      </pc:sldChg>
      <pc:sldChg chg="addSp delSp modSp add mod">
        <pc:chgData name="andrea titolo" userId="d4e363d532a8bb37" providerId="LiveId" clId="{03ED76A4-A456-403A-BDA6-35E11FD2CE51}" dt="2021-11-17T10:17:08.311" v="10369" actId="208"/>
        <pc:sldMkLst>
          <pc:docMk/>
          <pc:sldMk cId="1165501711" sldId="292"/>
        </pc:sldMkLst>
        <pc:spChg chg="mod">
          <ac:chgData name="andrea titolo" userId="d4e363d532a8bb37" providerId="LiveId" clId="{03ED76A4-A456-403A-BDA6-35E11FD2CE51}" dt="2021-11-17T10:06:03.778" v="10179" actId="1076"/>
          <ac:spMkLst>
            <pc:docMk/>
            <pc:sldMk cId="1165501711" sldId="292"/>
            <ac:spMk id="7" creationId="{99465B2E-493A-41B6-A48A-5E1D70D6DE3B}"/>
          </ac:spMkLst>
        </pc:spChg>
        <pc:spChg chg="mod">
          <ac:chgData name="andrea titolo" userId="d4e363d532a8bb37" providerId="LiveId" clId="{03ED76A4-A456-403A-BDA6-35E11FD2CE51}" dt="2021-11-17T09:54:17.506" v="9639" actId="20577"/>
          <ac:spMkLst>
            <pc:docMk/>
            <pc:sldMk cId="1165501711" sldId="292"/>
            <ac:spMk id="8" creationId="{BED883C4-74B5-4DEC-82AB-49F6539DA4C6}"/>
          </ac:spMkLst>
        </pc:spChg>
        <pc:spChg chg="mod">
          <ac:chgData name="andrea titolo" userId="d4e363d532a8bb37" providerId="LiveId" clId="{03ED76A4-A456-403A-BDA6-35E11FD2CE51}" dt="2021-11-17T10:06:11.800" v="10181"/>
          <ac:spMkLst>
            <pc:docMk/>
            <pc:sldMk cId="1165501711" sldId="292"/>
            <ac:spMk id="9" creationId="{17A9A19B-813D-4231-BEAB-082B2A39F5CD}"/>
          </ac:spMkLst>
        </pc:spChg>
        <pc:spChg chg="add mod">
          <ac:chgData name="andrea titolo" userId="d4e363d532a8bb37" providerId="LiveId" clId="{03ED76A4-A456-403A-BDA6-35E11FD2CE51}" dt="2021-11-17T10:06:26.030" v="10186" actId="14100"/>
          <ac:spMkLst>
            <pc:docMk/>
            <pc:sldMk cId="1165501711" sldId="292"/>
            <ac:spMk id="20" creationId="{FAB8965E-F700-4180-B5EA-E47C13B72772}"/>
          </ac:spMkLst>
        </pc:spChg>
        <pc:spChg chg="add mod">
          <ac:chgData name="andrea titolo" userId="d4e363d532a8bb37" providerId="LiveId" clId="{03ED76A4-A456-403A-BDA6-35E11FD2CE51}" dt="2021-11-17T10:06:32.045" v="10189" actId="20577"/>
          <ac:spMkLst>
            <pc:docMk/>
            <pc:sldMk cId="1165501711" sldId="292"/>
            <ac:spMk id="21" creationId="{80029BD2-9AE2-4B4F-BF08-9ADF35C3A10C}"/>
          </ac:spMkLst>
        </pc:spChg>
        <pc:picChg chg="add del mod ord">
          <ac:chgData name="andrea titolo" userId="d4e363d532a8bb37" providerId="LiveId" clId="{03ED76A4-A456-403A-BDA6-35E11FD2CE51}" dt="2021-11-17T10:04:41.881" v="10162" actId="478"/>
          <ac:picMkLst>
            <pc:docMk/>
            <pc:sldMk cId="1165501711" sldId="292"/>
            <ac:picMk id="3" creationId="{342766D0-4334-421E-AB26-4E56D030429E}"/>
          </ac:picMkLst>
        </pc:picChg>
        <pc:picChg chg="add del mod ord">
          <ac:chgData name="andrea titolo" userId="d4e363d532a8bb37" providerId="LiveId" clId="{03ED76A4-A456-403A-BDA6-35E11FD2CE51}" dt="2021-11-17T10:05:28.025" v="10170" actId="478"/>
          <ac:picMkLst>
            <pc:docMk/>
            <pc:sldMk cId="1165501711" sldId="292"/>
            <ac:picMk id="5" creationId="{D571227F-41DA-4001-B742-FD8301749FA9}"/>
          </ac:picMkLst>
        </pc:picChg>
        <pc:picChg chg="add del">
          <ac:chgData name="andrea titolo" userId="d4e363d532a8bb37" providerId="LiveId" clId="{03ED76A4-A456-403A-BDA6-35E11FD2CE51}" dt="2021-11-17T10:05:18.258" v="10164" actId="22"/>
          <ac:picMkLst>
            <pc:docMk/>
            <pc:sldMk cId="1165501711" sldId="292"/>
            <ac:picMk id="11" creationId="{D9B07A1D-105F-410A-9F1C-79FFEA6EB3CA}"/>
          </ac:picMkLst>
        </pc:picChg>
        <pc:picChg chg="del mod">
          <ac:chgData name="andrea titolo" userId="d4e363d532a8bb37" providerId="LiveId" clId="{03ED76A4-A456-403A-BDA6-35E11FD2CE51}" dt="2021-11-17T10:03:51.697" v="10156" actId="478"/>
          <ac:picMkLst>
            <pc:docMk/>
            <pc:sldMk cId="1165501711" sldId="292"/>
            <ac:picMk id="13" creationId="{D4A70DB7-5451-4B6B-A3D7-CD793D2A0525}"/>
          </ac:picMkLst>
        </pc:picChg>
        <pc:picChg chg="add mod ord">
          <ac:chgData name="andrea titolo" userId="d4e363d532a8bb37" providerId="LiveId" clId="{03ED76A4-A456-403A-BDA6-35E11FD2CE51}" dt="2021-11-17T10:17:08.311" v="10369" actId="208"/>
          <ac:picMkLst>
            <pc:docMk/>
            <pc:sldMk cId="1165501711" sldId="292"/>
            <ac:picMk id="14" creationId="{8975CED6-EB5C-42A6-B446-BFFC03E9C526}"/>
          </ac:picMkLst>
        </pc:picChg>
        <pc:cxnChg chg="mod">
          <ac:chgData name="andrea titolo" userId="d4e363d532a8bb37" providerId="LiveId" clId="{03ED76A4-A456-403A-BDA6-35E11FD2CE51}" dt="2021-11-17T10:06:03.778" v="10179" actId="1076"/>
          <ac:cxnSpMkLst>
            <pc:docMk/>
            <pc:sldMk cId="1165501711" sldId="292"/>
            <ac:cxnSpMk id="6" creationId="{CCC83007-B920-49AE-989E-2A6437713C17}"/>
          </ac:cxnSpMkLst>
        </pc:cxnChg>
        <pc:cxnChg chg="add mod">
          <ac:chgData name="andrea titolo" userId="d4e363d532a8bb37" providerId="LiveId" clId="{03ED76A4-A456-403A-BDA6-35E11FD2CE51}" dt="2021-11-17T10:06:08.166" v="10180" actId="1076"/>
          <ac:cxnSpMkLst>
            <pc:docMk/>
            <pc:sldMk cId="1165501711" sldId="292"/>
            <ac:cxnSpMk id="16" creationId="{37905DE8-53BB-4C13-A603-C81F2661995D}"/>
          </ac:cxnSpMkLst>
        </pc:cxnChg>
      </pc:sldChg>
      <pc:sldChg chg="addSp delSp modSp add mod">
        <pc:chgData name="andrea titolo" userId="d4e363d532a8bb37" providerId="LiveId" clId="{03ED76A4-A456-403A-BDA6-35E11FD2CE51}" dt="2021-11-17T10:36:28.783" v="10485" actId="115"/>
        <pc:sldMkLst>
          <pc:docMk/>
          <pc:sldMk cId="3417139666" sldId="293"/>
        </pc:sldMkLst>
        <pc:spChg chg="mod">
          <ac:chgData name="andrea titolo" userId="d4e363d532a8bb37" providerId="LiveId" clId="{03ED76A4-A456-403A-BDA6-35E11FD2CE51}" dt="2021-11-17T10:22:18.548" v="10422" actId="1076"/>
          <ac:spMkLst>
            <pc:docMk/>
            <pc:sldMk cId="3417139666" sldId="293"/>
            <ac:spMk id="7" creationId="{99465B2E-493A-41B6-A48A-5E1D70D6DE3B}"/>
          </ac:spMkLst>
        </pc:spChg>
        <pc:spChg chg="mod">
          <ac:chgData name="andrea titolo" userId="d4e363d532a8bb37" providerId="LiveId" clId="{03ED76A4-A456-403A-BDA6-35E11FD2CE51}" dt="2021-11-17T10:36:28.783" v="10485" actId="115"/>
          <ac:spMkLst>
            <pc:docMk/>
            <pc:sldMk cId="3417139666" sldId="293"/>
            <ac:spMk id="9" creationId="{17A9A19B-813D-4231-BEAB-082B2A39F5CD}"/>
          </ac:spMkLst>
        </pc:spChg>
        <pc:spChg chg="add mod">
          <ac:chgData name="andrea titolo" userId="d4e363d532a8bb37" providerId="LiveId" clId="{03ED76A4-A456-403A-BDA6-35E11FD2CE51}" dt="2021-11-17T10:23:08.047" v="10445" actId="20577"/>
          <ac:spMkLst>
            <pc:docMk/>
            <pc:sldMk cId="3417139666" sldId="293"/>
            <ac:spMk id="13" creationId="{9FCB7327-A196-4E8D-B152-1FAECAB98756}"/>
          </ac:spMkLst>
        </pc:spChg>
        <pc:spChg chg="add mod">
          <ac:chgData name="andrea titolo" userId="d4e363d532a8bb37" providerId="LiveId" clId="{03ED76A4-A456-403A-BDA6-35E11FD2CE51}" dt="2021-11-17T10:23:04.992" v="10443" actId="14100"/>
          <ac:spMkLst>
            <pc:docMk/>
            <pc:sldMk cId="3417139666" sldId="293"/>
            <ac:spMk id="15" creationId="{31DA6455-6D8D-45C9-BED1-019695DAF9FF}"/>
          </ac:spMkLst>
        </pc:spChg>
        <pc:spChg chg="mod">
          <ac:chgData name="andrea titolo" userId="d4e363d532a8bb37" providerId="LiveId" clId="{03ED76A4-A456-403A-BDA6-35E11FD2CE51}" dt="2021-11-17T10:22:22.394" v="10424" actId="1076"/>
          <ac:spMkLst>
            <pc:docMk/>
            <pc:sldMk cId="3417139666" sldId="293"/>
            <ac:spMk id="20" creationId="{FAB8965E-F700-4180-B5EA-E47C13B72772}"/>
          </ac:spMkLst>
        </pc:spChg>
        <pc:spChg chg="mod">
          <ac:chgData name="andrea titolo" userId="d4e363d532a8bb37" providerId="LiveId" clId="{03ED76A4-A456-403A-BDA6-35E11FD2CE51}" dt="2021-11-17T10:22:36.951" v="10432" actId="1037"/>
          <ac:spMkLst>
            <pc:docMk/>
            <pc:sldMk cId="3417139666" sldId="293"/>
            <ac:spMk id="21" creationId="{80029BD2-9AE2-4B4F-BF08-9ADF35C3A10C}"/>
          </ac:spMkLst>
        </pc:spChg>
        <pc:picChg chg="add mod ord">
          <ac:chgData name="andrea titolo" userId="d4e363d532a8bb37" providerId="LiveId" clId="{03ED76A4-A456-403A-BDA6-35E11FD2CE51}" dt="2021-11-17T10:22:19.007" v="10423" actId="1076"/>
          <ac:picMkLst>
            <pc:docMk/>
            <pc:sldMk cId="3417139666" sldId="293"/>
            <ac:picMk id="3" creationId="{DFE50AA4-84A7-45B8-B14D-BA5051E26A85}"/>
          </ac:picMkLst>
        </pc:picChg>
        <pc:picChg chg="del">
          <ac:chgData name="andrea titolo" userId="d4e363d532a8bb37" providerId="LiveId" clId="{03ED76A4-A456-403A-BDA6-35E11FD2CE51}" dt="2021-11-17T10:17:04.967" v="10368" actId="478"/>
          <ac:picMkLst>
            <pc:docMk/>
            <pc:sldMk cId="3417139666" sldId="293"/>
            <ac:picMk id="14" creationId="{8975CED6-EB5C-42A6-B446-BFFC03E9C526}"/>
          </ac:picMkLst>
        </pc:picChg>
        <pc:cxnChg chg="mod">
          <ac:chgData name="andrea titolo" userId="d4e363d532a8bb37" providerId="LiveId" clId="{03ED76A4-A456-403A-BDA6-35E11FD2CE51}" dt="2021-11-17T10:22:18.548" v="10422" actId="1076"/>
          <ac:cxnSpMkLst>
            <pc:docMk/>
            <pc:sldMk cId="3417139666" sldId="293"/>
            <ac:cxnSpMk id="6" creationId="{CCC83007-B920-49AE-989E-2A6437713C17}"/>
          </ac:cxnSpMkLst>
        </pc:cxnChg>
        <pc:cxnChg chg="add mod">
          <ac:chgData name="andrea titolo" userId="d4e363d532a8bb37" providerId="LiveId" clId="{03ED76A4-A456-403A-BDA6-35E11FD2CE51}" dt="2021-11-17T10:22:47.482" v="10435" actId="14100"/>
          <ac:cxnSpMkLst>
            <pc:docMk/>
            <pc:sldMk cId="3417139666" sldId="293"/>
            <ac:cxnSpMk id="12" creationId="{629DAA53-15F2-4561-95C3-4E4B647185FB}"/>
          </ac:cxnSpMkLst>
        </pc:cxnChg>
        <pc:cxnChg chg="mod">
          <ac:chgData name="andrea titolo" userId="d4e363d532a8bb37" providerId="LiveId" clId="{03ED76A4-A456-403A-BDA6-35E11FD2CE51}" dt="2021-11-17T10:22:06.416" v="10419" actId="1076"/>
          <ac:cxnSpMkLst>
            <pc:docMk/>
            <pc:sldMk cId="3417139666" sldId="293"/>
            <ac:cxnSpMk id="16" creationId="{37905DE8-53BB-4C13-A603-C81F2661995D}"/>
          </ac:cxnSpMkLst>
        </pc:cxnChg>
      </pc:sldChg>
      <pc:sldChg chg="addSp delSp modSp add mod">
        <pc:chgData name="andrea titolo" userId="d4e363d532a8bb37" providerId="LiveId" clId="{03ED76A4-A456-403A-BDA6-35E11FD2CE51}" dt="2021-11-17T10:43:13.158" v="11380" actId="14100"/>
        <pc:sldMkLst>
          <pc:docMk/>
          <pc:sldMk cId="1020616400" sldId="294"/>
        </pc:sldMkLst>
        <pc:spChg chg="del">
          <ac:chgData name="andrea titolo" userId="d4e363d532a8bb37" providerId="LiveId" clId="{03ED76A4-A456-403A-BDA6-35E11FD2CE51}" dt="2021-11-17T10:43:03.886" v="11375" actId="478"/>
          <ac:spMkLst>
            <pc:docMk/>
            <pc:sldMk cId="1020616400" sldId="294"/>
            <ac:spMk id="7" creationId="{99465B2E-493A-41B6-A48A-5E1D70D6DE3B}"/>
          </ac:spMkLst>
        </pc:spChg>
        <pc:spChg chg="mod">
          <ac:chgData name="andrea titolo" userId="d4e363d532a8bb37" providerId="LiveId" clId="{03ED76A4-A456-403A-BDA6-35E11FD2CE51}" dt="2021-11-17T10:42:34.190" v="11361" actId="113"/>
          <ac:spMkLst>
            <pc:docMk/>
            <pc:sldMk cId="1020616400" sldId="294"/>
            <ac:spMk id="9" creationId="{17A9A19B-813D-4231-BEAB-082B2A39F5CD}"/>
          </ac:spMkLst>
        </pc:spChg>
        <pc:spChg chg="del">
          <ac:chgData name="andrea titolo" userId="d4e363d532a8bb37" providerId="LiveId" clId="{03ED76A4-A456-403A-BDA6-35E11FD2CE51}" dt="2021-11-17T10:42:51.757" v="11369" actId="478"/>
          <ac:spMkLst>
            <pc:docMk/>
            <pc:sldMk cId="1020616400" sldId="294"/>
            <ac:spMk id="13" creationId="{9FCB7327-A196-4E8D-B152-1FAECAB98756}"/>
          </ac:spMkLst>
        </pc:spChg>
        <pc:spChg chg="mod">
          <ac:chgData name="andrea titolo" userId="d4e363d532a8bb37" providerId="LiveId" clId="{03ED76A4-A456-403A-BDA6-35E11FD2CE51}" dt="2021-11-17T10:42:48.416" v="11368" actId="14100"/>
          <ac:spMkLst>
            <pc:docMk/>
            <pc:sldMk cId="1020616400" sldId="294"/>
            <ac:spMk id="15" creationId="{31DA6455-6D8D-45C9-BED1-019695DAF9FF}"/>
          </ac:spMkLst>
        </pc:spChg>
        <pc:spChg chg="del">
          <ac:chgData name="andrea titolo" userId="d4e363d532a8bb37" providerId="LiveId" clId="{03ED76A4-A456-403A-BDA6-35E11FD2CE51}" dt="2021-11-17T10:42:58.005" v="11372" actId="478"/>
          <ac:spMkLst>
            <pc:docMk/>
            <pc:sldMk cId="1020616400" sldId="294"/>
            <ac:spMk id="20" creationId="{FAB8965E-F700-4180-B5EA-E47C13B72772}"/>
          </ac:spMkLst>
        </pc:spChg>
        <pc:spChg chg="del">
          <ac:chgData name="andrea titolo" userId="d4e363d532a8bb37" providerId="LiveId" clId="{03ED76A4-A456-403A-BDA6-35E11FD2CE51}" dt="2021-11-17T10:43:00.781" v="11374" actId="478"/>
          <ac:spMkLst>
            <pc:docMk/>
            <pc:sldMk cId="1020616400" sldId="294"/>
            <ac:spMk id="21" creationId="{80029BD2-9AE2-4B4F-BF08-9ADF35C3A10C}"/>
          </ac:spMkLst>
        </pc:spChg>
        <pc:picChg chg="del">
          <ac:chgData name="andrea titolo" userId="d4e363d532a8bb37" providerId="LiveId" clId="{03ED76A4-A456-403A-BDA6-35E11FD2CE51}" dt="2021-11-17T10:40:15.845" v="10944" actId="478"/>
          <ac:picMkLst>
            <pc:docMk/>
            <pc:sldMk cId="1020616400" sldId="294"/>
            <ac:picMk id="3" creationId="{DFE50AA4-84A7-45B8-B14D-BA5051E26A85}"/>
          </ac:picMkLst>
        </pc:picChg>
        <pc:picChg chg="add del mod ord">
          <ac:chgData name="andrea titolo" userId="d4e363d532a8bb37" providerId="LiveId" clId="{03ED76A4-A456-403A-BDA6-35E11FD2CE51}" dt="2021-11-17T10:42:54.824" v="11371" actId="478"/>
          <ac:picMkLst>
            <pc:docMk/>
            <pc:sldMk cId="1020616400" sldId="294"/>
            <ac:picMk id="4" creationId="{6E8DA6B1-6C40-45EF-9FD4-DA3B591C5126}"/>
          </ac:picMkLst>
        </pc:picChg>
        <pc:cxnChg chg="del">
          <ac:chgData name="andrea titolo" userId="d4e363d532a8bb37" providerId="LiveId" clId="{03ED76A4-A456-403A-BDA6-35E11FD2CE51}" dt="2021-11-17T10:43:04.365" v="11376" actId="478"/>
          <ac:cxnSpMkLst>
            <pc:docMk/>
            <pc:sldMk cId="1020616400" sldId="294"/>
            <ac:cxnSpMk id="6" creationId="{CCC83007-B920-49AE-989E-2A6437713C17}"/>
          </ac:cxnSpMkLst>
        </pc:cxnChg>
        <pc:cxnChg chg="mod">
          <ac:chgData name="andrea titolo" userId="d4e363d532a8bb37" providerId="LiveId" clId="{03ED76A4-A456-403A-BDA6-35E11FD2CE51}" dt="2021-11-17T10:43:13.158" v="11380" actId="14100"/>
          <ac:cxnSpMkLst>
            <pc:docMk/>
            <pc:sldMk cId="1020616400" sldId="294"/>
            <ac:cxnSpMk id="12" creationId="{629DAA53-15F2-4561-95C3-4E4B647185FB}"/>
          </ac:cxnSpMkLst>
        </pc:cxnChg>
        <pc:cxnChg chg="del">
          <ac:chgData name="andrea titolo" userId="d4e363d532a8bb37" providerId="LiveId" clId="{03ED76A4-A456-403A-BDA6-35E11FD2CE51}" dt="2021-11-17T10:42:59.653" v="11373" actId="478"/>
          <ac:cxnSpMkLst>
            <pc:docMk/>
            <pc:sldMk cId="1020616400" sldId="294"/>
            <ac:cxnSpMk id="16" creationId="{37905DE8-53BB-4C13-A603-C81F2661995D}"/>
          </ac:cxnSpMkLst>
        </pc:cxnChg>
      </pc:sldChg>
      <pc:sldChg chg="addSp delSp modSp add mod">
        <pc:chgData name="andrea titolo" userId="d4e363d532a8bb37" providerId="LiveId" clId="{03ED76A4-A456-403A-BDA6-35E11FD2CE51}" dt="2021-11-17T13:38:27.901" v="12366" actId="208"/>
        <pc:sldMkLst>
          <pc:docMk/>
          <pc:sldMk cId="573105396" sldId="295"/>
        </pc:sldMkLst>
        <pc:spChg chg="mod">
          <ac:chgData name="andrea titolo" userId="d4e363d532a8bb37" providerId="LiveId" clId="{03ED76A4-A456-403A-BDA6-35E11FD2CE51}" dt="2021-11-17T13:37:08.488" v="12348" actId="14100"/>
          <ac:spMkLst>
            <pc:docMk/>
            <pc:sldMk cId="573105396" sldId="295"/>
            <ac:spMk id="7" creationId="{99465B2E-493A-41B6-A48A-5E1D70D6DE3B}"/>
          </ac:spMkLst>
        </pc:spChg>
        <pc:spChg chg="mod">
          <ac:chgData name="andrea titolo" userId="d4e363d532a8bb37" providerId="LiveId" clId="{03ED76A4-A456-403A-BDA6-35E11FD2CE51}" dt="2021-11-17T10:56:15.292" v="12313" actId="20577"/>
          <ac:spMkLst>
            <pc:docMk/>
            <pc:sldMk cId="573105396" sldId="295"/>
            <ac:spMk id="8" creationId="{BED883C4-74B5-4DEC-82AB-49F6539DA4C6}"/>
          </ac:spMkLst>
        </pc:spChg>
        <pc:spChg chg="mod">
          <ac:chgData name="andrea titolo" userId="d4e363d532a8bb37" providerId="LiveId" clId="{03ED76A4-A456-403A-BDA6-35E11FD2CE51}" dt="2021-11-17T10:56:22.527" v="12316" actId="115"/>
          <ac:spMkLst>
            <pc:docMk/>
            <pc:sldMk cId="573105396" sldId="295"/>
            <ac:spMk id="9" creationId="{17A9A19B-813D-4231-BEAB-082B2A39F5CD}"/>
          </ac:spMkLst>
        </pc:spChg>
        <pc:spChg chg="mod">
          <ac:chgData name="andrea titolo" userId="d4e363d532a8bb37" providerId="LiveId" clId="{03ED76A4-A456-403A-BDA6-35E11FD2CE51}" dt="2021-11-17T13:37:53.428" v="12363" actId="1076"/>
          <ac:spMkLst>
            <pc:docMk/>
            <pc:sldMk cId="573105396" sldId="295"/>
            <ac:spMk id="13" creationId="{9FCB7327-A196-4E8D-B152-1FAECAB98756}"/>
          </ac:spMkLst>
        </pc:spChg>
        <pc:spChg chg="add mod">
          <ac:chgData name="andrea titolo" userId="d4e363d532a8bb37" providerId="LiveId" clId="{03ED76A4-A456-403A-BDA6-35E11FD2CE51}" dt="2021-11-17T10:56:39.160" v="12323" actId="115"/>
          <ac:spMkLst>
            <pc:docMk/>
            <pc:sldMk cId="573105396" sldId="295"/>
            <ac:spMk id="14" creationId="{94D5E67D-5F23-469F-B360-C9579A394EA1}"/>
          </ac:spMkLst>
        </pc:spChg>
        <pc:spChg chg="mod">
          <ac:chgData name="andrea titolo" userId="d4e363d532a8bb37" providerId="LiveId" clId="{03ED76A4-A456-403A-BDA6-35E11FD2CE51}" dt="2021-11-17T13:36:48.368" v="12343" actId="14100"/>
          <ac:spMkLst>
            <pc:docMk/>
            <pc:sldMk cId="573105396" sldId="295"/>
            <ac:spMk id="15" creationId="{31DA6455-6D8D-45C9-BED1-019695DAF9FF}"/>
          </ac:spMkLst>
        </pc:spChg>
        <pc:spChg chg="add mod">
          <ac:chgData name="andrea titolo" userId="d4e363d532a8bb37" providerId="LiveId" clId="{03ED76A4-A456-403A-BDA6-35E11FD2CE51}" dt="2021-11-17T10:57:11.356" v="12341" actId="20577"/>
          <ac:spMkLst>
            <pc:docMk/>
            <pc:sldMk cId="573105396" sldId="295"/>
            <ac:spMk id="17" creationId="{4A5813CD-4188-472F-BFF1-93C29C972C6B}"/>
          </ac:spMkLst>
        </pc:spChg>
        <pc:spChg chg="mod">
          <ac:chgData name="andrea titolo" userId="d4e363d532a8bb37" providerId="LiveId" clId="{03ED76A4-A456-403A-BDA6-35E11FD2CE51}" dt="2021-11-17T13:37:19.079" v="12351" actId="1076"/>
          <ac:spMkLst>
            <pc:docMk/>
            <pc:sldMk cId="573105396" sldId="295"/>
            <ac:spMk id="20" creationId="{FAB8965E-F700-4180-B5EA-E47C13B72772}"/>
          </ac:spMkLst>
        </pc:spChg>
        <pc:spChg chg="mod">
          <ac:chgData name="andrea titolo" userId="d4e363d532a8bb37" providerId="LiveId" clId="{03ED76A4-A456-403A-BDA6-35E11FD2CE51}" dt="2021-11-17T13:37:34.542" v="12354" actId="1076"/>
          <ac:spMkLst>
            <pc:docMk/>
            <pc:sldMk cId="573105396" sldId="295"/>
            <ac:spMk id="21" creationId="{80029BD2-9AE2-4B4F-BF08-9ADF35C3A10C}"/>
          </ac:spMkLst>
        </pc:spChg>
        <pc:picChg chg="add mod ord">
          <ac:chgData name="andrea titolo" userId="d4e363d532a8bb37" providerId="LiveId" clId="{03ED76A4-A456-403A-BDA6-35E11FD2CE51}" dt="2021-11-17T13:38:27.901" v="12366" actId="208"/>
          <ac:picMkLst>
            <pc:docMk/>
            <pc:sldMk cId="573105396" sldId="295"/>
            <ac:picMk id="3" creationId="{9B1F4683-B656-4914-915E-A64466A46D6F}"/>
          </ac:picMkLst>
        </pc:picChg>
        <pc:picChg chg="del mod">
          <ac:chgData name="andrea titolo" userId="d4e363d532a8bb37" providerId="LiveId" clId="{03ED76A4-A456-403A-BDA6-35E11FD2CE51}" dt="2021-11-17T10:54:47.900" v="12111" actId="478"/>
          <ac:picMkLst>
            <pc:docMk/>
            <pc:sldMk cId="573105396" sldId="295"/>
            <ac:picMk id="4" creationId="{6E8DA6B1-6C40-45EF-9FD4-DA3B591C5126}"/>
          </ac:picMkLst>
        </pc:picChg>
        <pc:cxnChg chg="mod">
          <ac:chgData name="andrea titolo" userId="d4e363d532a8bb37" providerId="LiveId" clId="{03ED76A4-A456-403A-BDA6-35E11FD2CE51}" dt="2021-11-17T13:37:25.009" v="12352" actId="14100"/>
          <ac:cxnSpMkLst>
            <pc:docMk/>
            <pc:sldMk cId="573105396" sldId="295"/>
            <ac:cxnSpMk id="6" creationId="{CCC83007-B920-49AE-989E-2A6437713C17}"/>
          </ac:cxnSpMkLst>
        </pc:cxnChg>
        <pc:cxnChg chg="del mod">
          <ac:chgData name="andrea titolo" userId="d4e363d532a8bb37" providerId="LiveId" clId="{03ED76A4-A456-403A-BDA6-35E11FD2CE51}" dt="2021-11-17T13:38:00.372" v="12364" actId="478"/>
          <ac:cxnSpMkLst>
            <pc:docMk/>
            <pc:sldMk cId="573105396" sldId="295"/>
            <ac:cxnSpMk id="12" creationId="{629DAA53-15F2-4561-95C3-4E4B647185FB}"/>
          </ac:cxnSpMkLst>
        </pc:cxnChg>
        <pc:cxnChg chg="mod">
          <ac:chgData name="andrea titolo" userId="d4e363d532a8bb37" providerId="LiveId" clId="{03ED76A4-A456-403A-BDA6-35E11FD2CE51}" dt="2021-11-17T13:37:30.715" v="12353" actId="1076"/>
          <ac:cxnSpMkLst>
            <pc:docMk/>
            <pc:sldMk cId="573105396" sldId="295"/>
            <ac:cxnSpMk id="16" creationId="{37905DE8-53BB-4C13-A603-C81F2661995D}"/>
          </ac:cxnSpMkLst>
        </pc:cxnChg>
        <pc:cxnChg chg="add mod">
          <ac:chgData name="andrea titolo" userId="d4e363d532a8bb37" providerId="LiveId" clId="{03ED76A4-A456-403A-BDA6-35E11FD2CE51}" dt="2021-11-17T13:37:49.300" v="12362" actId="1035"/>
          <ac:cxnSpMkLst>
            <pc:docMk/>
            <pc:sldMk cId="573105396" sldId="295"/>
            <ac:cxnSpMk id="22" creationId="{7831645D-582F-4CB0-9FE7-6F3E6593E053}"/>
          </ac:cxnSpMkLst>
        </pc:cxnChg>
      </pc:sldChg>
      <pc:sldChg chg="addSp delSp modSp add mod">
        <pc:chgData name="andrea titolo" userId="d4e363d532a8bb37" providerId="LiveId" clId="{03ED76A4-A456-403A-BDA6-35E11FD2CE51}" dt="2021-11-17T13:41:59.676" v="12586" actId="478"/>
        <pc:sldMkLst>
          <pc:docMk/>
          <pc:sldMk cId="775665146" sldId="296"/>
        </pc:sldMkLst>
        <pc:spChg chg="del">
          <ac:chgData name="andrea titolo" userId="d4e363d532a8bb37" providerId="LiveId" clId="{03ED76A4-A456-403A-BDA6-35E11FD2CE51}" dt="2021-11-17T13:41:49.980" v="12583" actId="478"/>
          <ac:spMkLst>
            <pc:docMk/>
            <pc:sldMk cId="775665146" sldId="296"/>
            <ac:spMk id="7" creationId="{99465B2E-493A-41B6-A48A-5E1D70D6DE3B}"/>
          </ac:spMkLst>
        </pc:spChg>
        <pc:spChg chg="mod">
          <ac:chgData name="andrea titolo" userId="d4e363d532a8bb37" providerId="LiveId" clId="{03ED76A4-A456-403A-BDA6-35E11FD2CE51}" dt="2021-11-17T13:39:29.933" v="12574" actId="20577"/>
          <ac:spMkLst>
            <pc:docMk/>
            <pc:sldMk cId="775665146" sldId="296"/>
            <ac:spMk id="9" creationId="{17A9A19B-813D-4231-BEAB-082B2A39F5CD}"/>
          </ac:spMkLst>
        </pc:spChg>
        <pc:spChg chg="del">
          <ac:chgData name="andrea titolo" userId="d4e363d532a8bb37" providerId="LiveId" clId="{03ED76A4-A456-403A-BDA6-35E11FD2CE51}" dt="2021-11-17T13:41:49.980" v="12583" actId="478"/>
          <ac:spMkLst>
            <pc:docMk/>
            <pc:sldMk cId="775665146" sldId="296"/>
            <ac:spMk id="13" creationId="{9FCB7327-A196-4E8D-B152-1FAECAB98756}"/>
          </ac:spMkLst>
        </pc:spChg>
        <pc:spChg chg="del">
          <ac:chgData name="andrea titolo" userId="d4e363d532a8bb37" providerId="LiveId" clId="{03ED76A4-A456-403A-BDA6-35E11FD2CE51}" dt="2021-11-17T13:38:35.764" v="12368" actId="478"/>
          <ac:spMkLst>
            <pc:docMk/>
            <pc:sldMk cId="775665146" sldId="296"/>
            <ac:spMk id="14" creationId="{94D5E67D-5F23-469F-B360-C9579A394EA1}"/>
          </ac:spMkLst>
        </pc:spChg>
        <pc:spChg chg="del">
          <ac:chgData name="andrea titolo" userId="d4e363d532a8bb37" providerId="LiveId" clId="{03ED76A4-A456-403A-BDA6-35E11FD2CE51}" dt="2021-11-17T13:41:49.980" v="12583" actId="478"/>
          <ac:spMkLst>
            <pc:docMk/>
            <pc:sldMk cId="775665146" sldId="296"/>
            <ac:spMk id="15" creationId="{31DA6455-6D8D-45C9-BED1-019695DAF9FF}"/>
          </ac:spMkLst>
        </pc:spChg>
        <pc:spChg chg="del">
          <ac:chgData name="andrea titolo" userId="d4e363d532a8bb37" providerId="LiveId" clId="{03ED76A4-A456-403A-BDA6-35E11FD2CE51}" dt="2021-11-17T13:38:34.276" v="12367" actId="478"/>
          <ac:spMkLst>
            <pc:docMk/>
            <pc:sldMk cId="775665146" sldId="296"/>
            <ac:spMk id="17" creationId="{4A5813CD-4188-472F-BFF1-93C29C972C6B}"/>
          </ac:spMkLst>
        </pc:spChg>
        <pc:spChg chg="del">
          <ac:chgData name="andrea titolo" userId="d4e363d532a8bb37" providerId="LiveId" clId="{03ED76A4-A456-403A-BDA6-35E11FD2CE51}" dt="2021-11-17T13:41:49.980" v="12583" actId="478"/>
          <ac:spMkLst>
            <pc:docMk/>
            <pc:sldMk cId="775665146" sldId="296"/>
            <ac:spMk id="20" creationId="{FAB8965E-F700-4180-B5EA-E47C13B72772}"/>
          </ac:spMkLst>
        </pc:spChg>
        <pc:spChg chg="del">
          <ac:chgData name="andrea titolo" userId="d4e363d532a8bb37" providerId="LiveId" clId="{03ED76A4-A456-403A-BDA6-35E11FD2CE51}" dt="2021-11-17T13:41:49.980" v="12583" actId="478"/>
          <ac:spMkLst>
            <pc:docMk/>
            <pc:sldMk cId="775665146" sldId="296"/>
            <ac:spMk id="21" creationId="{80029BD2-9AE2-4B4F-BF08-9ADF35C3A10C}"/>
          </ac:spMkLst>
        </pc:spChg>
        <pc:picChg chg="del">
          <ac:chgData name="andrea titolo" userId="d4e363d532a8bb37" providerId="LiveId" clId="{03ED76A4-A456-403A-BDA6-35E11FD2CE51}" dt="2021-11-17T13:41:35.132" v="12580" actId="478"/>
          <ac:picMkLst>
            <pc:docMk/>
            <pc:sldMk cId="775665146" sldId="296"/>
            <ac:picMk id="3" creationId="{9B1F4683-B656-4914-915E-A64466A46D6F}"/>
          </ac:picMkLst>
        </pc:picChg>
        <pc:picChg chg="add mod ord">
          <ac:chgData name="andrea titolo" userId="d4e363d532a8bb37" providerId="LiveId" clId="{03ED76A4-A456-403A-BDA6-35E11FD2CE51}" dt="2021-11-17T13:41:37.908" v="12582" actId="1076"/>
          <ac:picMkLst>
            <pc:docMk/>
            <pc:sldMk cId="775665146" sldId="296"/>
            <ac:picMk id="4" creationId="{0B8224A2-2261-4A36-8017-AEE507C0E531}"/>
          </ac:picMkLst>
        </pc:picChg>
        <pc:cxnChg chg="del mod">
          <ac:chgData name="andrea titolo" userId="d4e363d532a8bb37" providerId="LiveId" clId="{03ED76A4-A456-403A-BDA6-35E11FD2CE51}" dt="2021-11-17T13:41:59.676" v="12586" actId="478"/>
          <ac:cxnSpMkLst>
            <pc:docMk/>
            <pc:sldMk cId="775665146" sldId="296"/>
            <ac:cxnSpMk id="6" creationId="{CCC83007-B920-49AE-989E-2A6437713C17}"/>
          </ac:cxnSpMkLst>
        </pc:cxnChg>
        <pc:cxnChg chg="mod">
          <ac:chgData name="andrea titolo" userId="d4e363d532a8bb37" providerId="LiveId" clId="{03ED76A4-A456-403A-BDA6-35E11FD2CE51}" dt="2021-11-17T13:41:56.941" v="12585" actId="14100"/>
          <ac:cxnSpMkLst>
            <pc:docMk/>
            <pc:sldMk cId="775665146" sldId="296"/>
            <ac:cxnSpMk id="16" creationId="{37905DE8-53BB-4C13-A603-C81F2661995D}"/>
          </ac:cxnSpMkLst>
        </pc:cxnChg>
        <pc:cxnChg chg="del">
          <ac:chgData name="andrea titolo" userId="d4e363d532a8bb37" providerId="LiveId" clId="{03ED76A4-A456-403A-BDA6-35E11FD2CE51}" dt="2021-11-17T13:41:49.980" v="12583" actId="478"/>
          <ac:cxnSpMkLst>
            <pc:docMk/>
            <pc:sldMk cId="775665146" sldId="296"/>
            <ac:cxnSpMk id="22" creationId="{7831645D-582F-4CB0-9FE7-6F3E6593E053}"/>
          </ac:cxnSpMkLst>
        </pc:cxnChg>
      </pc:sldChg>
      <pc:sldChg chg="addSp delSp modSp add mod ord">
        <pc:chgData name="andrea titolo" userId="d4e363d532a8bb37" providerId="LiveId" clId="{03ED76A4-A456-403A-BDA6-35E11FD2CE51}" dt="2021-11-17T15:28:26.202" v="15465" actId="1036"/>
        <pc:sldMkLst>
          <pc:docMk/>
          <pc:sldMk cId="1045074313" sldId="297"/>
        </pc:sldMkLst>
        <pc:spChg chg="add mod">
          <ac:chgData name="andrea titolo" userId="d4e363d532a8bb37" providerId="LiveId" clId="{03ED76A4-A456-403A-BDA6-35E11FD2CE51}" dt="2021-11-17T15:18:53.796" v="14498" actId="20577"/>
          <ac:spMkLst>
            <pc:docMk/>
            <pc:sldMk cId="1045074313" sldId="297"/>
            <ac:spMk id="6" creationId="{7E3D5675-8A30-4266-B1C5-6CB04CDD39A0}"/>
          </ac:spMkLst>
        </pc:spChg>
        <pc:spChg chg="mod">
          <ac:chgData name="andrea titolo" userId="d4e363d532a8bb37" providerId="LiveId" clId="{03ED76A4-A456-403A-BDA6-35E11FD2CE51}" dt="2021-11-17T14:54:52.189" v="13766" actId="20577"/>
          <ac:spMkLst>
            <pc:docMk/>
            <pc:sldMk cId="1045074313" sldId="297"/>
            <ac:spMk id="8" creationId="{BED883C4-74B5-4DEC-82AB-49F6539DA4C6}"/>
          </ac:spMkLst>
        </pc:spChg>
        <pc:spChg chg="mod">
          <ac:chgData name="andrea titolo" userId="d4e363d532a8bb37" providerId="LiveId" clId="{03ED76A4-A456-403A-BDA6-35E11FD2CE51}" dt="2021-11-17T13:54:33.955" v="13719" actId="20577"/>
          <ac:spMkLst>
            <pc:docMk/>
            <pc:sldMk cId="1045074313" sldId="297"/>
            <ac:spMk id="9" creationId="{17A9A19B-813D-4231-BEAB-082B2A39F5CD}"/>
          </ac:spMkLst>
        </pc:spChg>
        <pc:spChg chg="add mod">
          <ac:chgData name="andrea titolo" userId="d4e363d532a8bb37" providerId="LiveId" clId="{03ED76A4-A456-403A-BDA6-35E11FD2CE51}" dt="2021-11-17T15:13:26.685" v="14361" actId="113"/>
          <ac:spMkLst>
            <pc:docMk/>
            <pc:sldMk cId="1045074313" sldId="297"/>
            <ac:spMk id="14" creationId="{D94C22A7-067E-485C-A3C0-49CEB271F068}"/>
          </ac:spMkLst>
        </pc:spChg>
        <pc:spChg chg="add mod">
          <ac:chgData name="andrea titolo" userId="d4e363d532a8bb37" providerId="LiveId" clId="{03ED76A4-A456-403A-BDA6-35E11FD2CE51}" dt="2021-11-17T15:18:45.699" v="14477" actId="1036"/>
          <ac:spMkLst>
            <pc:docMk/>
            <pc:sldMk cId="1045074313" sldId="297"/>
            <ac:spMk id="15" creationId="{C5CA28D0-F73B-4C70-8E01-34F9AA4844AF}"/>
          </ac:spMkLst>
        </pc:spChg>
        <pc:spChg chg="add mod">
          <ac:chgData name="andrea titolo" userId="d4e363d532a8bb37" providerId="LiveId" clId="{03ED76A4-A456-403A-BDA6-35E11FD2CE51}" dt="2021-11-17T15:28:02.248" v="15447"/>
          <ac:spMkLst>
            <pc:docMk/>
            <pc:sldMk cId="1045074313" sldId="297"/>
            <ac:spMk id="18" creationId="{D243DF08-F377-4088-87DF-E8BC73D0C9F9}"/>
          </ac:spMkLst>
        </pc:spChg>
        <pc:spChg chg="add mod">
          <ac:chgData name="andrea titolo" userId="d4e363d532a8bb37" providerId="LiveId" clId="{03ED76A4-A456-403A-BDA6-35E11FD2CE51}" dt="2021-11-17T15:27:53.706" v="15445" actId="1037"/>
          <ac:spMkLst>
            <pc:docMk/>
            <pc:sldMk cId="1045074313" sldId="297"/>
            <ac:spMk id="21" creationId="{ED48BB3D-8804-408D-84CB-12B35BD6BD8E}"/>
          </ac:spMkLst>
        </pc:spChg>
        <pc:spChg chg="add mod">
          <ac:chgData name="andrea titolo" userId="d4e363d532a8bb37" providerId="LiveId" clId="{03ED76A4-A456-403A-BDA6-35E11FD2CE51}" dt="2021-11-17T15:28:26.202" v="15465" actId="1036"/>
          <ac:spMkLst>
            <pc:docMk/>
            <pc:sldMk cId="1045074313" sldId="297"/>
            <ac:spMk id="23" creationId="{B0FECE82-30A5-4592-ADC6-FDDB33D65534}"/>
          </ac:spMkLst>
        </pc:spChg>
        <pc:picChg chg="add del mod ord">
          <ac:chgData name="andrea titolo" userId="d4e363d532a8bb37" providerId="LiveId" clId="{03ED76A4-A456-403A-BDA6-35E11FD2CE51}" dt="2021-11-17T15:12:23.372" v="14300" actId="478"/>
          <ac:picMkLst>
            <pc:docMk/>
            <pc:sldMk cId="1045074313" sldId="297"/>
            <ac:picMk id="3" creationId="{59041FC2-D295-4F2B-A43D-07BED1206122}"/>
          </ac:picMkLst>
        </pc:picChg>
        <pc:picChg chg="del">
          <ac:chgData name="andrea titolo" userId="d4e363d532a8bb37" providerId="LiveId" clId="{03ED76A4-A456-403A-BDA6-35E11FD2CE51}" dt="2021-11-17T15:11:14.428" v="14290" actId="478"/>
          <ac:picMkLst>
            <pc:docMk/>
            <pc:sldMk cId="1045074313" sldId="297"/>
            <ac:picMk id="4" creationId="{0B8224A2-2261-4A36-8017-AEE507C0E531}"/>
          </ac:picMkLst>
        </pc:picChg>
        <pc:picChg chg="add del mod ord">
          <ac:chgData name="andrea titolo" userId="d4e363d532a8bb37" providerId="LiveId" clId="{03ED76A4-A456-403A-BDA6-35E11FD2CE51}" dt="2021-11-17T15:15:31.872" v="14438" actId="21"/>
          <ac:picMkLst>
            <pc:docMk/>
            <pc:sldMk cId="1045074313" sldId="297"/>
            <ac:picMk id="7" creationId="{3453F8D4-E83A-4016-B26E-15C17FF84F93}"/>
          </ac:picMkLst>
        </pc:picChg>
        <pc:picChg chg="add mod ord">
          <ac:chgData name="andrea titolo" userId="d4e363d532a8bb37" providerId="LiveId" clId="{03ED76A4-A456-403A-BDA6-35E11FD2CE51}" dt="2021-11-17T15:28:06.051" v="15450" actId="1076"/>
          <ac:picMkLst>
            <pc:docMk/>
            <pc:sldMk cId="1045074313" sldId="297"/>
            <ac:picMk id="17" creationId="{21C98F45-F1C1-4597-BA5F-E54459D0159B}"/>
          </ac:picMkLst>
        </pc:picChg>
        <pc:cxnChg chg="add mod">
          <ac:chgData name="andrea titolo" userId="d4e363d532a8bb37" providerId="LiveId" clId="{03ED76A4-A456-403A-BDA6-35E11FD2CE51}" dt="2021-11-17T15:12:38.546" v="14305" actId="1076"/>
          <ac:cxnSpMkLst>
            <pc:docMk/>
            <pc:sldMk cId="1045074313" sldId="297"/>
            <ac:cxnSpMk id="11" creationId="{6FF27CB0-83F8-4875-A849-B4E689A4091C}"/>
          </ac:cxnSpMkLst>
        </pc:cxnChg>
        <pc:cxnChg chg="mod">
          <ac:chgData name="andrea titolo" userId="d4e363d532a8bb37" providerId="LiveId" clId="{03ED76A4-A456-403A-BDA6-35E11FD2CE51}" dt="2021-11-17T15:18:45.699" v="14477" actId="1036"/>
          <ac:cxnSpMkLst>
            <pc:docMk/>
            <pc:sldMk cId="1045074313" sldId="297"/>
            <ac:cxnSpMk id="16" creationId="{37905DE8-53BB-4C13-A603-C81F2661995D}"/>
          </ac:cxnSpMkLst>
        </pc:cxnChg>
        <pc:cxnChg chg="add mod">
          <ac:chgData name="andrea titolo" userId="d4e363d532a8bb37" providerId="LiveId" clId="{03ED76A4-A456-403A-BDA6-35E11FD2CE51}" dt="2021-11-17T15:27:57.381" v="15446" actId="1076"/>
          <ac:cxnSpMkLst>
            <pc:docMk/>
            <pc:sldMk cId="1045074313" sldId="297"/>
            <ac:cxnSpMk id="19" creationId="{84C50520-5F52-42E7-9408-CC167F2B5522}"/>
          </ac:cxnSpMkLst>
        </pc:cxnChg>
      </pc:sldChg>
      <pc:sldChg chg="addSp delSp modSp add mod">
        <pc:chgData name="andrea titolo" userId="d4e363d532a8bb37" providerId="LiveId" clId="{03ED76A4-A456-403A-BDA6-35E11FD2CE51}" dt="2021-11-17T15:35:30.353" v="15974" actId="20577"/>
        <pc:sldMkLst>
          <pc:docMk/>
          <pc:sldMk cId="3554061030" sldId="298"/>
        </pc:sldMkLst>
        <pc:spChg chg="mod">
          <ac:chgData name="andrea titolo" userId="d4e363d532a8bb37" providerId="LiveId" clId="{03ED76A4-A456-403A-BDA6-35E11FD2CE51}" dt="2021-11-17T15:24:26.020" v="15167" actId="113"/>
          <ac:spMkLst>
            <pc:docMk/>
            <pc:sldMk cId="3554061030" sldId="298"/>
            <ac:spMk id="6" creationId="{7E3D5675-8A30-4266-B1C5-6CB04CDD39A0}"/>
          </ac:spMkLst>
        </pc:spChg>
        <pc:spChg chg="del">
          <ac:chgData name="andrea titolo" userId="d4e363d532a8bb37" providerId="LiveId" clId="{03ED76A4-A456-403A-BDA6-35E11FD2CE51}" dt="2021-11-17T15:19:04.370" v="14499" actId="478"/>
          <ac:spMkLst>
            <pc:docMk/>
            <pc:sldMk cId="3554061030" sldId="298"/>
            <ac:spMk id="9" creationId="{17A9A19B-813D-4231-BEAB-082B2A39F5CD}"/>
          </ac:spMkLst>
        </pc:spChg>
        <pc:spChg chg="add mod">
          <ac:chgData name="andrea titolo" userId="d4e363d532a8bb37" providerId="LiveId" clId="{03ED76A4-A456-403A-BDA6-35E11FD2CE51}" dt="2021-11-17T15:35:30.353" v="15974" actId="20577"/>
          <ac:spMkLst>
            <pc:docMk/>
            <pc:sldMk cId="3554061030" sldId="298"/>
            <ac:spMk id="12" creationId="{A4DDA3AC-ECA4-431F-AE52-07E2A77D51A2}"/>
          </ac:spMkLst>
        </pc:spChg>
        <pc:picChg chg="add del mod">
          <ac:chgData name="andrea titolo" userId="d4e363d532a8bb37" providerId="LiveId" clId="{03ED76A4-A456-403A-BDA6-35E11FD2CE51}" dt="2021-11-17T15:14:27.635" v="14431" actId="478"/>
          <ac:picMkLst>
            <pc:docMk/>
            <pc:sldMk cId="3554061030" sldId="298"/>
            <ac:picMk id="3" creationId="{93752F0E-4745-4188-A118-8D5BBFE2EA8A}"/>
          </ac:picMkLst>
        </pc:picChg>
        <pc:picChg chg="del">
          <ac:chgData name="andrea titolo" userId="d4e363d532a8bb37" providerId="LiveId" clId="{03ED76A4-A456-403A-BDA6-35E11FD2CE51}" dt="2021-11-17T15:20:41.467" v="14508" actId="478"/>
          <ac:picMkLst>
            <pc:docMk/>
            <pc:sldMk cId="3554061030" sldId="298"/>
            <ac:picMk id="4" creationId="{0B8224A2-2261-4A36-8017-AEE507C0E531}"/>
          </ac:picMkLst>
        </pc:picChg>
        <pc:picChg chg="add mod ord">
          <ac:chgData name="andrea titolo" userId="d4e363d532a8bb37" providerId="LiveId" clId="{03ED76A4-A456-403A-BDA6-35E11FD2CE51}" dt="2021-11-17T15:20:40.271" v="14507" actId="167"/>
          <ac:picMkLst>
            <pc:docMk/>
            <pc:sldMk cId="3554061030" sldId="298"/>
            <ac:picMk id="7" creationId="{E1C47CD7-639A-4D88-8986-C21B43D87D3D}"/>
          </ac:picMkLst>
        </pc:picChg>
        <pc:cxnChg chg="add mod">
          <ac:chgData name="andrea titolo" userId="d4e363d532a8bb37" providerId="LiveId" clId="{03ED76A4-A456-403A-BDA6-35E11FD2CE51}" dt="2021-11-17T15:24:54.887" v="15174" actId="14100"/>
          <ac:cxnSpMkLst>
            <pc:docMk/>
            <pc:sldMk cId="3554061030" sldId="298"/>
            <ac:cxnSpMk id="14" creationId="{606792DF-FF38-4414-982C-A84096A187F9}"/>
          </ac:cxnSpMkLst>
        </pc:cxnChg>
        <pc:cxnChg chg="mod">
          <ac:chgData name="andrea titolo" userId="d4e363d532a8bb37" providerId="LiveId" clId="{03ED76A4-A456-403A-BDA6-35E11FD2CE51}" dt="2021-11-17T15:24:39.954" v="15171" actId="1036"/>
          <ac:cxnSpMkLst>
            <pc:docMk/>
            <pc:sldMk cId="3554061030" sldId="298"/>
            <ac:cxnSpMk id="16" creationId="{37905DE8-53BB-4C13-A603-C81F2661995D}"/>
          </ac:cxnSpMkLst>
        </pc:cxnChg>
      </pc:sldChg>
      <pc:sldChg chg="addSp delSp modSp add mod">
        <pc:chgData name="andrea titolo" userId="d4e363d532a8bb37" providerId="LiveId" clId="{03ED76A4-A456-403A-BDA6-35E11FD2CE51}" dt="2021-11-17T15:46:35.698" v="16840" actId="208"/>
        <pc:sldMkLst>
          <pc:docMk/>
          <pc:sldMk cId="1021951183" sldId="299"/>
        </pc:sldMkLst>
        <pc:spChg chg="del">
          <ac:chgData name="andrea titolo" userId="d4e363d532a8bb37" providerId="LiveId" clId="{03ED76A4-A456-403A-BDA6-35E11FD2CE51}" dt="2021-11-17T15:31:21.258" v="15468" actId="478"/>
          <ac:spMkLst>
            <pc:docMk/>
            <pc:sldMk cId="1021951183" sldId="299"/>
            <ac:spMk id="2" creationId="{36621E66-DC04-B644-9231-728C2DFC44BB}"/>
          </ac:spMkLst>
        </pc:spChg>
        <pc:spChg chg="del">
          <ac:chgData name="andrea titolo" userId="d4e363d532a8bb37" providerId="LiveId" clId="{03ED76A4-A456-403A-BDA6-35E11FD2CE51}" dt="2021-11-17T15:31:12.753" v="15467" actId="478"/>
          <ac:spMkLst>
            <pc:docMk/>
            <pc:sldMk cId="1021951183" sldId="299"/>
            <ac:spMk id="4" creationId="{03869F51-7F08-4C54-85E8-EA85FAD3EBE7}"/>
          </ac:spMkLst>
        </pc:spChg>
        <pc:spChg chg="del">
          <ac:chgData name="andrea titolo" userId="d4e363d532a8bb37" providerId="LiveId" clId="{03ED76A4-A456-403A-BDA6-35E11FD2CE51}" dt="2021-11-17T15:31:12.753" v="15467" actId="478"/>
          <ac:spMkLst>
            <pc:docMk/>
            <pc:sldMk cId="1021951183" sldId="299"/>
            <ac:spMk id="5" creationId="{50028379-EFA8-4FC0-9D58-8D72F1E7A9C0}"/>
          </ac:spMkLst>
        </pc:spChg>
        <pc:spChg chg="del">
          <ac:chgData name="andrea titolo" userId="d4e363d532a8bb37" providerId="LiveId" clId="{03ED76A4-A456-403A-BDA6-35E11FD2CE51}" dt="2021-11-17T15:31:12.753" v="15467" actId="478"/>
          <ac:spMkLst>
            <pc:docMk/>
            <pc:sldMk cId="1021951183" sldId="299"/>
            <ac:spMk id="6" creationId="{80198BB5-978B-4779-A5B4-18483B485C90}"/>
          </ac:spMkLst>
        </pc:spChg>
        <pc:spChg chg="del">
          <ac:chgData name="andrea titolo" userId="d4e363d532a8bb37" providerId="LiveId" clId="{03ED76A4-A456-403A-BDA6-35E11FD2CE51}" dt="2021-11-17T15:31:12.753" v="15467" actId="478"/>
          <ac:spMkLst>
            <pc:docMk/>
            <pc:sldMk cId="1021951183" sldId="299"/>
            <ac:spMk id="7" creationId="{4B1FF3EF-056D-455F-BC0A-DF4D8978DD00}"/>
          </ac:spMkLst>
        </pc:spChg>
        <pc:spChg chg="add del">
          <ac:chgData name="andrea titolo" userId="d4e363d532a8bb37" providerId="LiveId" clId="{03ED76A4-A456-403A-BDA6-35E11FD2CE51}" dt="2021-11-17T15:31:23.349" v="15470" actId="22"/>
          <ac:spMkLst>
            <pc:docMk/>
            <pc:sldMk cId="1021951183" sldId="299"/>
            <ac:spMk id="9" creationId="{18D66C36-5D2A-4E0C-A78C-113E62B0445B}"/>
          </ac:spMkLst>
        </pc:spChg>
        <pc:spChg chg="add mod">
          <ac:chgData name="andrea titolo" userId="d4e363d532a8bb37" providerId="LiveId" clId="{03ED76A4-A456-403A-BDA6-35E11FD2CE51}" dt="2021-11-17T15:31:35.243" v="15494" actId="20577"/>
          <ac:spMkLst>
            <pc:docMk/>
            <pc:sldMk cId="1021951183" sldId="299"/>
            <ac:spMk id="10" creationId="{A0EB5F55-6D5E-4520-B404-E17BA2EB1D8C}"/>
          </ac:spMkLst>
        </pc:spChg>
        <pc:spChg chg="add mod">
          <ac:chgData name="andrea titolo" userId="d4e363d532a8bb37" providerId="LiveId" clId="{03ED76A4-A456-403A-BDA6-35E11FD2CE51}" dt="2021-11-17T15:44:12.623" v="16816" actId="404"/>
          <ac:spMkLst>
            <pc:docMk/>
            <pc:sldMk cId="1021951183" sldId="299"/>
            <ac:spMk id="11" creationId="{E5669F71-BA4F-4ED0-9C33-2D83530DF61F}"/>
          </ac:spMkLst>
        </pc:spChg>
        <pc:spChg chg="add mod">
          <ac:chgData name="andrea titolo" userId="d4e363d532a8bb37" providerId="LiveId" clId="{03ED76A4-A456-403A-BDA6-35E11FD2CE51}" dt="2021-11-17T15:44:41.178" v="16822" actId="14100"/>
          <ac:spMkLst>
            <pc:docMk/>
            <pc:sldMk cId="1021951183" sldId="299"/>
            <ac:spMk id="12" creationId="{261DB983-B71F-4617-B469-BAC7FA147B20}"/>
          </ac:spMkLst>
        </pc:spChg>
        <pc:spChg chg="add del mod">
          <ac:chgData name="andrea titolo" userId="d4e363d532a8bb37" providerId="LiveId" clId="{03ED76A4-A456-403A-BDA6-35E11FD2CE51}" dt="2021-11-17T15:45:03.409" v="16825" actId="478"/>
          <ac:spMkLst>
            <pc:docMk/>
            <pc:sldMk cId="1021951183" sldId="299"/>
            <ac:spMk id="14" creationId="{22AD1C9C-D0D9-43BD-8189-0F0931CF4223}"/>
          </ac:spMkLst>
        </pc:spChg>
        <pc:spChg chg="add mod">
          <ac:chgData name="andrea titolo" userId="d4e363d532a8bb37" providerId="LiveId" clId="{03ED76A4-A456-403A-BDA6-35E11FD2CE51}" dt="2021-11-17T15:45:20.469" v="16828" actId="1076"/>
          <ac:spMkLst>
            <pc:docMk/>
            <pc:sldMk cId="1021951183" sldId="299"/>
            <ac:spMk id="17" creationId="{25D04067-F084-4BED-BA5A-9CFF766F7621}"/>
          </ac:spMkLst>
        </pc:spChg>
        <pc:spChg chg="add mod">
          <ac:chgData name="andrea titolo" userId="d4e363d532a8bb37" providerId="LiveId" clId="{03ED76A4-A456-403A-BDA6-35E11FD2CE51}" dt="2021-11-17T15:46:29.981" v="16839" actId="1076"/>
          <ac:spMkLst>
            <pc:docMk/>
            <pc:sldMk cId="1021951183" sldId="299"/>
            <ac:spMk id="18" creationId="{F8893F2F-3808-414E-BF82-8C35B70A1DB4}"/>
          </ac:spMkLst>
        </pc:spChg>
        <pc:picChg chg="del ord">
          <ac:chgData name="andrea titolo" userId="d4e363d532a8bb37" providerId="LiveId" clId="{03ED76A4-A456-403A-BDA6-35E11FD2CE51}" dt="2021-11-17T15:46:22.816" v="16837" actId="478"/>
          <ac:picMkLst>
            <pc:docMk/>
            <pc:sldMk cId="1021951183" sldId="299"/>
            <ac:picMk id="8" creationId="{E0ED57B4-12E9-4265-9A1A-E7D1865ED968}"/>
          </ac:picMkLst>
        </pc:picChg>
        <pc:picChg chg="add mod ord">
          <ac:chgData name="andrea titolo" userId="d4e363d532a8bb37" providerId="LiveId" clId="{03ED76A4-A456-403A-BDA6-35E11FD2CE51}" dt="2021-11-17T15:46:35.698" v="16840" actId="208"/>
          <ac:picMkLst>
            <pc:docMk/>
            <pc:sldMk cId="1021951183" sldId="299"/>
            <ac:picMk id="22" creationId="{B1FB8749-D154-4FEF-A2C9-4B8268E67CC1}"/>
          </ac:picMkLst>
        </pc:picChg>
        <pc:cxnChg chg="add del mod">
          <ac:chgData name="andrea titolo" userId="d4e363d532a8bb37" providerId="LiveId" clId="{03ED76A4-A456-403A-BDA6-35E11FD2CE51}" dt="2021-11-17T15:45:04.576" v="16826" actId="478"/>
          <ac:cxnSpMkLst>
            <pc:docMk/>
            <pc:sldMk cId="1021951183" sldId="299"/>
            <ac:cxnSpMk id="13" creationId="{9F0BC832-95AF-40AA-AD16-4E2355937898}"/>
          </ac:cxnSpMkLst>
        </pc:cxnChg>
        <pc:cxnChg chg="add mod">
          <ac:chgData name="andrea titolo" userId="d4e363d532a8bb37" providerId="LiveId" clId="{03ED76A4-A456-403A-BDA6-35E11FD2CE51}" dt="2021-11-17T15:46:29.981" v="16839" actId="1076"/>
          <ac:cxnSpMkLst>
            <pc:docMk/>
            <pc:sldMk cId="1021951183" sldId="299"/>
            <ac:cxnSpMk id="15" creationId="{04176364-1CA3-45A1-B9CF-842474C5CA5A}"/>
          </ac:cxnSpMkLst>
        </pc:cxnChg>
        <pc:cxnChg chg="add mod">
          <ac:chgData name="andrea titolo" userId="d4e363d532a8bb37" providerId="LiveId" clId="{03ED76A4-A456-403A-BDA6-35E11FD2CE51}" dt="2021-11-17T15:45:28.975" v="16830" actId="14100"/>
          <ac:cxnSpMkLst>
            <pc:docMk/>
            <pc:sldMk cId="1021951183" sldId="299"/>
            <ac:cxnSpMk id="16" creationId="{70B4BA09-6D56-4620-88A3-8EF153483233}"/>
          </ac:cxnSpMkLst>
        </pc:cxnChg>
      </pc:sldChg>
      <pc:sldChg chg="addSp delSp modSp add mod">
        <pc:chgData name="andrea titolo" userId="d4e363d532a8bb37" providerId="LiveId" clId="{03ED76A4-A456-403A-BDA6-35E11FD2CE51}" dt="2021-11-17T15:52:27.320" v="17515" actId="1076"/>
        <pc:sldMkLst>
          <pc:docMk/>
          <pc:sldMk cId="1352233009" sldId="300"/>
        </pc:sldMkLst>
        <pc:spChg chg="add mod">
          <ac:chgData name="andrea titolo" userId="d4e363d532a8bb37" providerId="LiveId" clId="{03ED76A4-A456-403A-BDA6-35E11FD2CE51}" dt="2021-11-17T15:52:19.875" v="17514" actId="14100"/>
          <ac:spMkLst>
            <pc:docMk/>
            <pc:sldMk cId="1352233009" sldId="300"/>
            <ac:spMk id="5" creationId="{09CA9B0A-3FFE-4D53-86AE-DAAA1CE3AEBD}"/>
          </ac:spMkLst>
        </pc:spChg>
        <pc:spChg chg="mod">
          <ac:chgData name="andrea titolo" userId="d4e363d532a8bb37" providerId="LiveId" clId="{03ED76A4-A456-403A-BDA6-35E11FD2CE51}" dt="2021-11-17T15:50:04.226" v="17309" actId="115"/>
          <ac:spMkLst>
            <pc:docMk/>
            <pc:sldMk cId="1352233009" sldId="300"/>
            <ac:spMk id="11" creationId="{E5669F71-BA4F-4ED0-9C33-2D83530DF61F}"/>
          </ac:spMkLst>
        </pc:spChg>
        <pc:spChg chg="del mod">
          <ac:chgData name="andrea titolo" userId="d4e363d532a8bb37" providerId="LiveId" clId="{03ED76A4-A456-403A-BDA6-35E11FD2CE51}" dt="2021-11-17T15:46:47.176" v="16843" actId="478"/>
          <ac:spMkLst>
            <pc:docMk/>
            <pc:sldMk cId="1352233009" sldId="300"/>
            <ac:spMk id="12" creationId="{261DB983-B71F-4617-B469-BAC7FA147B20}"/>
          </ac:spMkLst>
        </pc:spChg>
        <pc:spChg chg="add mod">
          <ac:chgData name="andrea titolo" userId="d4e363d532a8bb37" providerId="LiveId" clId="{03ED76A4-A456-403A-BDA6-35E11FD2CE51}" dt="2021-11-17T15:52:27.320" v="17515" actId="1076"/>
          <ac:spMkLst>
            <pc:docMk/>
            <pc:sldMk cId="1352233009" sldId="300"/>
            <ac:spMk id="13" creationId="{DEC6D943-A34D-4450-B8E7-CC88614CA841}"/>
          </ac:spMkLst>
        </pc:spChg>
        <pc:spChg chg="add del mod">
          <ac:chgData name="andrea titolo" userId="d4e363d532a8bb37" providerId="LiveId" clId="{03ED76A4-A456-403A-BDA6-35E11FD2CE51}" dt="2021-11-17T15:51:51.312" v="17508" actId="478"/>
          <ac:spMkLst>
            <pc:docMk/>
            <pc:sldMk cId="1352233009" sldId="300"/>
            <ac:spMk id="14" creationId="{4A253DE7-7C98-4FFA-9F72-04685077D5F5}"/>
          </ac:spMkLst>
        </pc:spChg>
        <pc:spChg chg="del">
          <ac:chgData name="andrea titolo" userId="d4e363d532a8bb37" providerId="LiveId" clId="{03ED76A4-A456-403A-BDA6-35E11FD2CE51}" dt="2021-11-17T15:51:17.527" v="17494" actId="478"/>
          <ac:spMkLst>
            <pc:docMk/>
            <pc:sldMk cId="1352233009" sldId="300"/>
            <ac:spMk id="17" creationId="{25D04067-F084-4BED-BA5A-9CFF766F7621}"/>
          </ac:spMkLst>
        </pc:spChg>
        <pc:spChg chg="del">
          <ac:chgData name="andrea titolo" userId="d4e363d532a8bb37" providerId="LiveId" clId="{03ED76A4-A456-403A-BDA6-35E11FD2CE51}" dt="2021-11-17T15:51:16.483" v="17493" actId="478"/>
          <ac:spMkLst>
            <pc:docMk/>
            <pc:sldMk cId="1352233009" sldId="300"/>
            <ac:spMk id="18" creationId="{F8893F2F-3808-414E-BF82-8C35B70A1DB4}"/>
          </ac:spMkLst>
        </pc:spChg>
        <pc:picChg chg="add mod ord">
          <ac:chgData name="andrea titolo" userId="d4e363d532a8bb37" providerId="LiveId" clId="{03ED76A4-A456-403A-BDA6-35E11FD2CE51}" dt="2021-11-17T15:51:04.779" v="17488" actId="208"/>
          <ac:picMkLst>
            <pc:docMk/>
            <pc:sldMk cId="1352233009" sldId="300"/>
            <ac:picMk id="3" creationId="{D08F24CA-F8F1-425A-91C2-BA6EFD15E90F}"/>
          </ac:picMkLst>
        </pc:picChg>
        <pc:picChg chg="del">
          <ac:chgData name="andrea titolo" userId="d4e363d532a8bb37" providerId="LiveId" clId="{03ED76A4-A456-403A-BDA6-35E11FD2CE51}" dt="2021-11-17T15:47:36.488" v="16849" actId="478"/>
          <ac:picMkLst>
            <pc:docMk/>
            <pc:sldMk cId="1352233009" sldId="300"/>
            <ac:picMk id="22" creationId="{B1FB8749-D154-4FEF-A2C9-4B8268E67CC1}"/>
          </ac:picMkLst>
        </pc:picChg>
        <pc:cxnChg chg="del">
          <ac:chgData name="andrea titolo" userId="d4e363d532a8bb37" providerId="LiveId" clId="{03ED76A4-A456-403A-BDA6-35E11FD2CE51}" dt="2021-11-17T15:51:15.112" v="17492" actId="478"/>
          <ac:cxnSpMkLst>
            <pc:docMk/>
            <pc:sldMk cId="1352233009" sldId="300"/>
            <ac:cxnSpMk id="15" creationId="{04176364-1CA3-45A1-B9CF-842474C5CA5A}"/>
          </ac:cxnSpMkLst>
        </pc:cxnChg>
        <pc:cxnChg chg="mod">
          <ac:chgData name="andrea titolo" userId="d4e363d532a8bb37" providerId="LiveId" clId="{03ED76A4-A456-403A-BDA6-35E11FD2CE51}" dt="2021-11-17T15:51:13.429" v="17491" actId="1076"/>
          <ac:cxnSpMkLst>
            <pc:docMk/>
            <pc:sldMk cId="1352233009" sldId="300"/>
            <ac:cxnSpMk id="16" creationId="{70B4BA09-6D56-4620-88A3-8EF153483233}"/>
          </ac:cxnSpMkLst>
        </pc:cxnChg>
      </pc:sldChg>
      <pc:sldChg chg="addSp delSp modSp add mod">
        <pc:chgData name="andrea titolo" userId="d4e363d532a8bb37" providerId="LiveId" clId="{03ED76A4-A456-403A-BDA6-35E11FD2CE51}" dt="2021-11-17T16:40:07.981" v="20608" actId="313"/>
        <pc:sldMkLst>
          <pc:docMk/>
          <pc:sldMk cId="1708588845" sldId="301"/>
        </pc:sldMkLst>
        <pc:spChg chg="mod">
          <ac:chgData name="andrea titolo" userId="d4e363d532a8bb37" providerId="LiveId" clId="{03ED76A4-A456-403A-BDA6-35E11FD2CE51}" dt="2021-11-17T15:53:50.762" v="17525" actId="14100"/>
          <ac:spMkLst>
            <pc:docMk/>
            <pc:sldMk cId="1708588845" sldId="301"/>
            <ac:spMk id="5" creationId="{09CA9B0A-3FFE-4D53-86AE-DAAA1CE3AEBD}"/>
          </ac:spMkLst>
        </pc:spChg>
        <pc:spChg chg="mod">
          <ac:chgData name="andrea titolo" userId="d4e363d532a8bb37" providerId="LiveId" clId="{03ED76A4-A456-403A-BDA6-35E11FD2CE51}" dt="2021-11-17T16:40:07.981" v="20608" actId="313"/>
          <ac:spMkLst>
            <pc:docMk/>
            <pc:sldMk cId="1708588845" sldId="301"/>
            <ac:spMk id="11" creationId="{E5669F71-BA4F-4ED0-9C33-2D83530DF61F}"/>
          </ac:spMkLst>
        </pc:spChg>
        <pc:spChg chg="add mod">
          <ac:chgData name="andrea titolo" userId="d4e363d532a8bb37" providerId="LiveId" clId="{03ED76A4-A456-403A-BDA6-35E11FD2CE51}" dt="2021-11-17T16:01:30.097" v="18387" actId="113"/>
          <ac:spMkLst>
            <pc:docMk/>
            <pc:sldMk cId="1708588845" sldId="301"/>
            <ac:spMk id="12" creationId="{074BA06D-3632-4CEF-B602-AC4387514317}"/>
          </ac:spMkLst>
        </pc:spChg>
        <pc:spChg chg="del">
          <ac:chgData name="andrea titolo" userId="d4e363d532a8bb37" providerId="LiveId" clId="{03ED76A4-A456-403A-BDA6-35E11FD2CE51}" dt="2021-11-17T15:53:56.439" v="17527" actId="478"/>
          <ac:spMkLst>
            <pc:docMk/>
            <pc:sldMk cId="1708588845" sldId="301"/>
            <ac:spMk id="13" creationId="{DEC6D943-A34D-4450-B8E7-CC88614CA841}"/>
          </ac:spMkLst>
        </pc:spChg>
        <pc:picChg chg="del">
          <ac:chgData name="andrea titolo" userId="d4e363d532a8bb37" providerId="LiveId" clId="{03ED76A4-A456-403A-BDA6-35E11FD2CE51}" dt="2021-11-17T15:53:42.111" v="17522" actId="478"/>
          <ac:picMkLst>
            <pc:docMk/>
            <pc:sldMk cId="1708588845" sldId="301"/>
            <ac:picMk id="3" creationId="{D08F24CA-F8F1-425A-91C2-BA6EFD15E90F}"/>
          </ac:picMkLst>
        </pc:picChg>
        <pc:picChg chg="add mod ord">
          <ac:chgData name="andrea titolo" userId="d4e363d532a8bb37" providerId="LiveId" clId="{03ED76A4-A456-403A-BDA6-35E11FD2CE51}" dt="2021-11-17T15:53:41.084" v="17521" actId="167"/>
          <ac:picMkLst>
            <pc:docMk/>
            <pc:sldMk cId="1708588845" sldId="301"/>
            <ac:picMk id="4" creationId="{278789AC-7012-40D8-91BC-4502BECCE117}"/>
          </ac:picMkLst>
        </pc:picChg>
        <pc:cxnChg chg="mod">
          <ac:chgData name="andrea titolo" userId="d4e363d532a8bb37" providerId="LiveId" clId="{03ED76A4-A456-403A-BDA6-35E11FD2CE51}" dt="2021-11-17T15:53:52.556" v="17526" actId="1076"/>
          <ac:cxnSpMkLst>
            <pc:docMk/>
            <pc:sldMk cId="1708588845" sldId="301"/>
            <ac:cxnSpMk id="16" creationId="{70B4BA09-6D56-4620-88A3-8EF153483233}"/>
          </ac:cxnSpMkLst>
        </pc:cxnChg>
      </pc:sldChg>
      <pc:sldChg chg="add del">
        <pc:chgData name="andrea titolo" userId="d4e363d532a8bb37" providerId="LiveId" clId="{03ED76A4-A456-403A-BDA6-35E11FD2CE51}" dt="2021-11-17T15:59:42.554" v="18157" actId="2890"/>
        <pc:sldMkLst>
          <pc:docMk/>
          <pc:sldMk cId="2019107801" sldId="302"/>
        </pc:sldMkLst>
      </pc:sldChg>
      <pc:sldChg chg="addSp delSp modSp add mod">
        <pc:chgData name="andrea titolo" userId="d4e363d532a8bb37" providerId="LiveId" clId="{03ED76A4-A456-403A-BDA6-35E11FD2CE51}" dt="2021-11-17T16:33:46.183" v="20039" actId="208"/>
        <pc:sldMkLst>
          <pc:docMk/>
          <pc:sldMk cId="2894899842" sldId="302"/>
        </pc:sldMkLst>
        <pc:spChg chg="del">
          <ac:chgData name="andrea titolo" userId="d4e363d532a8bb37" providerId="LiveId" clId="{03ED76A4-A456-403A-BDA6-35E11FD2CE51}" dt="2021-11-17T16:05:24.383" v="18978" actId="478"/>
          <ac:spMkLst>
            <pc:docMk/>
            <pc:sldMk cId="2894899842" sldId="302"/>
            <ac:spMk id="5" creationId="{09CA9B0A-3FFE-4D53-86AE-DAAA1CE3AEBD}"/>
          </ac:spMkLst>
        </pc:spChg>
        <pc:spChg chg="add mod">
          <ac:chgData name="andrea titolo" userId="d4e363d532a8bb37" providerId="LiveId" clId="{03ED76A4-A456-403A-BDA6-35E11FD2CE51}" dt="2021-11-17T16:04:24.961" v="18966" actId="113"/>
          <ac:spMkLst>
            <pc:docMk/>
            <pc:sldMk cId="2894899842" sldId="302"/>
            <ac:spMk id="9" creationId="{80BE2CBA-0429-4C30-BDF4-3E3624F4D7DA}"/>
          </ac:spMkLst>
        </pc:spChg>
        <pc:spChg chg="mod">
          <ac:chgData name="andrea titolo" userId="d4e363d532a8bb37" providerId="LiveId" clId="{03ED76A4-A456-403A-BDA6-35E11FD2CE51}" dt="2021-11-17T16:04:36.624" v="18969" actId="115"/>
          <ac:spMkLst>
            <pc:docMk/>
            <pc:sldMk cId="2894899842" sldId="302"/>
            <ac:spMk id="11" creationId="{E5669F71-BA4F-4ED0-9C33-2D83530DF61F}"/>
          </ac:spMkLst>
        </pc:spChg>
        <pc:spChg chg="del mod">
          <ac:chgData name="andrea titolo" userId="d4e363d532a8bb37" providerId="LiveId" clId="{03ED76A4-A456-403A-BDA6-35E11FD2CE51}" dt="2021-11-17T16:03:39.617" v="18839"/>
          <ac:spMkLst>
            <pc:docMk/>
            <pc:sldMk cId="2894899842" sldId="302"/>
            <ac:spMk id="12" creationId="{074BA06D-3632-4CEF-B602-AC4387514317}"/>
          </ac:spMkLst>
        </pc:spChg>
        <pc:spChg chg="add mod">
          <ac:chgData name="andrea titolo" userId="d4e363d532a8bb37" providerId="LiveId" clId="{03ED76A4-A456-403A-BDA6-35E11FD2CE51}" dt="2021-11-17T16:05:52.055" v="18993" actId="1035"/>
          <ac:spMkLst>
            <pc:docMk/>
            <pc:sldMk cId="2894899842" sldId="302"/>
            <ac:spMk id="13" creationId="{9B85BBC4-3899-49FC-9326-D99B8270E2AF}"/>
          </ac:spMkLst>
        </pc:spChg>
        <pc:spChg chg="add mod">
          <ac:chgData name="andrea titolo" userId="d4e363d532a8bb37" providerId="LiveId" clId="{03ED76A4-A456-403A-BDA6-35E11FD2CE51}" dt="2021-11-17T16:05:48.759" v="18990" actId="1076"/>
          <ac:spMkLst>
            <pc:docMk/>
            <pc:sldMk cId="2894899842" sldId="302"/>
            <ac:spMk id="14" creationId="{6915DCB8-E862-494A-95EF-778B521C6537}"/>
          </ac:spMkLst>
        </pc:spChg>
        <pc:spChg chg="add mod">
          <ac:chgData name="andrea titolo" userId="d4e363d532a8bb37" providerId="LiveId" clId="{03ED76A4-A456-403A-BDA6-35E11FD2CE51}" dt="2021-11-17T16:06:38.350" v="19009" actId="1036"/>
          <ac:spMkLst>
            <pc:docMk/>
            <pc:sldMk cId="2894899842" sldId="302"/>
            <ac:spMk id="20" creationId="{665FE535-F9ED-4C5B-8664-B088734D37E0}"/>
          </ac:spMkLst>
        </pc:spChg>
        <pc:spChg chg="add mod">
          <ac:chgData name="andrea titolo" userId="d4e363d532a8bb37" providerId="LiveId" clId="{03ED76A4-A456-403A-BDA6-35E11FD2CE51}" dt="2021-11-17T16:06:43.497" v="19012" actId="1076"/>
          <ac:spMkLst>
            <pc:docMk/>
            <pc:sldMk cId="2894899842" sldId="302"/>
            <ac:spMk id="21" creationId="{7DCED5FB-F06A-4287-9D7D-579CF4C732B1}"/>
          </ac:spMkLst>
        </pc:spChg>
        <pc:picChg chg="del">
          <ac:chgData name="andrea titolo" userId="d4e363d532a8bb37" providerId="LiveId" clId="{03ED76A4-A456-403A-BDA6-35E11FD2CE51}" dt="2021-11-17T16:05:20.615" v="18977" actId="478"/>
          <ac:picMkLst>
            <pc:docMk/>
            <pc:sldMk cId="2894899842" sldId="302"/>
            <ac:picMk id="4" creationId="{278789AC-7012-40D8-91BC-4502BECCE117}"/>
          </ac:picMkLst>
        </pc:picChg>
        <pc:picChg chg="add del mod ord">
          <ac:chgData name="andrea titolo" userId="d4e363d532a8bb37" providerId="LiveId" clId="{03ED76A4-A456-403A-BDA6-35E11FD2CE51}" dt="2021-11-17T16:33:46.183" v="20039" actId="208"/>
          <ac:picMkLst>
            <pc:docMk/>
            <pc:sldMk cId="2894899842" sldId="302"/>
            <ac:picMk id="6" creationId="{BAC5816A-7C45-4161-B4D4-CAF6D378307E}"/>
          </ac:picMkLst>
        </pc:picChg>
        <pc:cxnChg chg="mod">
          <ac:chgData name="andrea titolo" userId="d4e363d532a8bb37" providerId="LiveId" clId="{03ED76A4-A456-403A-BDA6-35E11FD2CE51}" dt="2021-11-17T16:06:01.763" v="18996" actId="14100"/>
          <ac:cxnSpMkLst>
            <pc:docMk/>
            <pc:sldMk cId="2894899842" sldId="302"/>
            <ac:cxnSpMk id="16" creationId="{70B4BA09-6D56-4620-88A3-8EF153483233}"/>
          </ac:cxnSpMkLst>
        </pc:cxnChg>
        <pc:cxnChg chg="add mod">
          <ac:chgData name="andrea titolo" userId="d4e363d532a8bb37" providerId="LiveId" clId="{03ED76A4-A456-403A-BDA6-35E11FD2CE51}" dt="2021-11-17T16:06:10.607" v="19000" actId="1076"/>
          <ac:cxnSpMkLst>
            <pc:docMk/>
            <pc:sldMk cId="2894899842" sldId="302"/>
            <ac:cxnSpMk id="17" creationId="{A0E8BB8E-CDB3-44EC-841E-AEBD192D26B5}"/>
          </ac:cxnSpMkLst>
        </pc:cxnChg>
        <pc:cxnChg chg="add mod">
          <ac:chgData name="andrea titolo" userId="d4e363d532a8bb37" providerId="LiveId" clId="{03ED76A4-A456-403A-BDA6-35E11FD2CE51}" dt="2021-11-17T16:06:15.885" v="19002" actId="1076"/>
          <ac:cxnSpMkLst>
            <pc:docMk/>
            <pc:sldMk cId="2894899842" sldId="302"/>
            <ac:cxnSpMk id="18" creationId="{5F8B97D1-CF8E-49D1-ACDA-2D3DDBDAE0A3}"/>
          </ac:cxnSpMkLst>
        </pc:cxnChg>
      </pc:sldChg>
      <pc:sldChg chg="addSp delSp modSp add mod">
        <pc:chgData name="andrea titolo" userId="d4e363d532a8bb37" providerId="LiveId" clId="{03ED76A4-A456-403A-BDA6-35E11FD2CE51}" dt="2021-11-17T16:36:20.732" v="20201" actId="20577"/>
        <pc:sldMkLst>
          <pc:docMk/>
          <pc:sldMk cId="1309615227" sldId="303"/>
        </pc:sldMkLst>
        <pc:spChg chg="del">
          <ac:chgData name="andrea titolo" userId="d4e363d532a8bb37" providerId="LiveId" clId="{03ED76A4-A456-403A-BDA6-35E11FD2CE51}" dt="2021-11-17T16:28:55.372" v="19351" actId="478"/>
          <ac:spMkLst>
            <pc:docMk/>
            <pc:sldMk cId="1309615227" sldId="303"/>
            <ac:spMk id="9" creationId="{80BE2CBA-0429-4C30-BDF4-3E3624F4D7DA}"/>
          </ac:spMkLst>
        </pc:spChg>
        <pc:spChg chg="mod">
          <ac:chgData name="andrea titolo" userId="d4e363d532a8bb37" providerId="LiveId" clId="{03ED76A4-A456-403A-BDA6-35E11FD2CE51}" dt="2021-11-17T16:35:23.558" v="20069" actId="113"/>
          <ac:spMkLst>
            <pc:docMk/>
            <pc:sldMk cId="1309615227" sldId="303"/>
            <ac:spMk id="11" creationId="{E5669F71-BA4F-4ED0-9C33-2D83530DF61F}"/>
          </ac:spMkLst>
        </pc:spChg>
        <pc:spChg chg="del">
          <ac:chgData name="andrea titolo" userId="d4e363d532a8bb37" providerId="LiveId" clId="{03ED76A4-A456-403A-BDA6-35E11FD2CE51}" dt="2021-11-17T16:34:24.051" v="20068" actId="478"/>
          <ac:spMkLst>
            <pc:docMk/>
            <pc:sldMk cId="1309615227" sldId="303"/>
            <ac:spMk id="13" creationId="{9B85BBC4-3899-49FC-9326-D99B8270E2AF}"/>
          </ac:spMkLst>
        </pc:spChg>
        <pc:spChg chg="del">
          <ac:chgData name="andrea titolo" userId="d4e363d532a8bb37" providerId="LiveId" clId="{03ED76A4-A456-403A-BDA6-35E11FD2CE51}" dt="2021-11-17T16:34:24.051" v="20068" actId="478"/>
          <ac:spMkLst>
            <pc:docMk/>
            <pc:sldMk cId="1309615227" sldId="303"/>
            <ac:spMk id="14" creationId="{6915DCB8-E862-494A-95EF-778B521C6537}"/>
          </ac:spMkLst>
        </pc:spChg>
        <pc:spChg chg="add mod">
          <ac:chgData name="andrea titolo" userId="d4e363d532a8bb37" providerId="LiveId" clId="{03ED76A4-A456-403A-BDA6-35E11FD2CE51}" dt="2021-11-17T16:36:20.732" v="20201" actId="20577"/>
          <ac:spMkLst>
            <pc:docMk/>
            <pc:sldMk cId="1309615227" sldId="303"/>
            <ac:spMk id="15" creationId="{A92DD86B-0C57-4B65-A749-606650D31197}"/>
          </ac:spMkLst>
        </pc:spChg>
        <pc:spChg chg="mod">
          <ac:chgData name="andrea titolo" userId="d4e363d532a8bb37" providerId="LiveId" clId="{03ED76A4-A456-403A-BDA6-35E11FD2CE51}" dt="2021-11-17T16:34:17.888" v="20067" actId="1076"/>
          <ac:spMkLst>
            <pc:docMk/>
            <pc:sldMk cId="1309615227" sldId="303"/>
            <ac:spMk id="20" creationId="{665FE535-F9ED-4C5B-8664-B088734D37E0}"/>
          </ac:spMkLst>
        </pc:spChg>
        <pc:spChg chg="del">
          <ac:chgData name="andrea titolo" userId="d4e363d532a8bb37" providerId="LiveId" clId="{03ED76A4-A456-403A-BDA6-35E11FD2CE51}" dt="2021-11-17T16:34:24.051" v="20068" actId="478"/>
          <ac:spMkLst>
            <pc:docMk/>
            <pc:sldMk cId="1309615227" sldId="303"/>
            <ac:spMk id="21" creationId="{7DCED5FB-F06A-4287-9D7D-579CF4C732B1}"/>
          </ac:spMkLst>
        </pc:spChg>
        <pc:picChg chg="add mod ord">
          <ac:chgData name="andrea titolo" userId="d4e363d532a8bb37" providerId="LiveId" clId="{03ED76A4-A456-403A-BDA6-35E11FD2CE51}" dt="2021-11-17T16:34:15.453" v="20066" actId="1076"/>
          <ac:picMkLst>
            <pc:docMk/>
            <pc:sldMk cId="1309615227" sldId="303"/>
            <ac:picMk id="4" creationId="{84963209-65F0-4DC7-8E05-AEA03E17129B}"/>
          </ac:picMkLst>
        </pc:picChg>
        <pc:picChg chg="add del mod">
          <ac:chgData name="andrea titolo" userId="d4e363d532a8bb37" providerId="LiveId" clId="{03ED76A4-A456-403A-BDA6-35E11FD2CE51}" dt="2021-11-17T16:33:41.787" v="20038" actId="478"/>
          <ac:picMkLst>
            <pc:docMk/>
            <pc:sldMk cId="1309615227" sldId="303"/>
            <ac:picMk id="6" creationId="{BAC5816A-7C45-4161-B4D4-CAF6D378307E}"/>
          </ac:picMkLst>
        </pc:picChg>
        <pc:cxnChg chg="mod">
          <ac:chgData name="andrea titolo" userId="d4e363d532a8bb37" providerId="LiveId" clId="{03ED76A4-A456-403A-BDA6-35E11FD2CE51}" dt="2021-11-17T16:33:57.483" v="20041" actId="1076"/>
          <ac:cxnSpMkLst>
            <pc:docMk/>
            <pc:sldMk cId="1309615227" sldId="303"/>
            <ac:cxnSpMk id="16" creationId="{70B4BA09-6D56-4620-88A3-8EF153483233}"/>
          </ac:cxnSpMkLst>
        </pc:cxnChg>
        <pc:cxnChg chg="del">
          <ac:chgData name="andrea titolo" userId="d4e363d532a8bb37" providerId="LiveId" clId="{03ED76A4-A456-403A-BDA6-35E11FD2CE51}" dt="2021-11-17T16:34:24.051" v="20068" actId="478"/>
          <ac:cxnSpMkLst>
            <pc:docMk/>
            <pc:sldMk cId="1309615227" sldId="303"/>
            <ac:cxnSpMk id="17" creationId="{A0E8BB8E-CDB3-44EC-841E-AEBD192D26B5}"/>
          </ac:cxnSpMkLst>
        </pc:cxnChg>
        <pc:cxnChg chg="del">
          <ac:chgData name="andrea titolo" userId="d4e363d532a8bb37" providerId="LiveId" clId="{03ED76A4-A456-403A-BDA6-35E11FD2CE51}" dt="2021-11-17T16:34:24.051" v="20068" actId="478"/>
          <ac:cxnSpMkLst>
            <pc:docMk/>
            <pc:sldMk cId="1309615227" sldId="303"/>
            <ac:cxnSpMk id="18" creationId="{5F8B97D1-CF8E-49D1-ACDA-2D3DDBDAE0A3}"/>
          </ac:cxnSpMkLst>
        </pc:cxnChg>
      </pc:sldChg>
      <pc:sldChg chg="addSp delSp modSp add mod">
        <pc:chgData name="andrea titolo" userId="d4e363d532a8bb37" providerId="LiveId" clId="{03ED76A4-A456-403A-BDA6-35E11FD2CE51}" dt="2021-11-17T16:41:30.909" v="20774" actId="113"/>
        <pc:sldMkLst>
          <pc:docMk/>
          <pc:sldMk cId="929763464" sldId="304"/>
        </pc:sldMkLst>
        <pc:spChg chg="add mod">
          <ac:chgData name="andrea titolo" userId="d4e363d532a8bb37" providerId="LiveId" clId="{03ED76A4-A456-403A-BDA6-35E11FD2CE51}" dt="2021-11-17T16:36:48.157" v="20207" actId="571"/>
          <ac:spMkLst>
            <pc:docMk/>
            <pc:sldMk cId="929763464" sldId="304"/>
            <ac:spMk id="8" creationId="{1255B254-76AC-436B-B64E-AFF5B3FAA43C}"/>
          </ac:spMkLst>
        </pc:spChg>
        <pc:spChg chg="mod">
          <ac:chgData name="andrea titolo" userId="d4e363d532a8bb37" providerId="LiveId" clId="{03ED76A4-A456-403A-BDA6-35E11FD2CE51}" dt="2021-11-17T16:41:28.269" v="20773" actId="113"/>
          <ac:spMkLst>
            <pc:docMk/>
            <pc:sldMk cId="929763464" sldId="304"/>
            <ac:spMk id="11" creationId="{E5669F71-BA4F-4ED0-9C33-2D83530DF61F}"/>
          </ac:spMkLst>
        </pc:spChg>
        <pc:spChg chg="add mod">
          <ac:chgData name="andrea titolo" userId="d4e363d532a8bb37" providerId="LiveId" clId="{03ED76A4-A456-403A-BDA6-35E11FD2CE51}" dt="2021-11-17T16:38:41.262" v="20466" actId="1076"/>
          <ac:spMkLst>
            <pc:docMk/>
            <pc:sldMk cId="929763464" sldId="304"/>
            <ac:spMk id="12" creationId="{4714D5EB-171F-44B9-93C3-60B56AF79AF1}"/>
          </ac:spMkLst>
        </pc:spChg>
        <pc:spChg chg="add mod">
          <ac:chgData name="andrea titolo" userId="d4e363d532a8bb37" providerId="LiveId" clId="{03ED76A4-A456-403A-BDA6-35E11FD2CE51}" dt="2021-11-17T16:39:05.784" v="20478" actId="1076"/>
          <ac:spMkLst>
            <pc:docMk/>
            <pc:sldMk cId="929763464" sldId="304"/>
            <ac:spMk id="13" creationId="{81A3A64D-C4EE-4CBC-8E3C-9CBEB0C5EC0A}"/>
          </ac:spMkLst>
        </pc:spChg>
        <pc:spChg chg="del">
          <ac:chgData name="andrea titolo" userId="d4e363d532a8bb37" providerId="LiveId" clId="{03ED76A4-A456-403A-BDA6-35E11FD2CE51}" dt="2021-11-17T16:36:42.179" v="20203" actId="478"/>
          <ac:spMkLst>
            <pc:docMk/>
            <pc:sldMk cId="929763464" sldId="304"/>
            <ac:spMk id="15" creationId="{A92DD86B-0C57-4B65-A749-606650D31197}"/>
          </ac:spMkLst>
        </pc:spChg>
        <pc:spChg chg="add mod">
          <ac:chgData name="andrea titolo" userId="d4e363d532a8bb37" providerId="LiveId" clId="{03ED76A4-A456-403A-BDA6-35E11FD2CE51}" dt="2021-11-17T16:39:10.014" v="20481" actId="20577"/>
          <ac:spMkLst>
            <pc:docMk/>
            <pc:sldMk cId="929763464" sldId="304"/>
            <ac:spMk id="19" creationId="{78457D14-DCED-4971-8DC4-351BEC39C95F}"/>
          </ac:spMkLst>
        </pc:spChg>
        <pc:spChg chg="del">
          <ac:chgData name="andrea titolo" userId="d4e363d532a8bb37" providerId="LiveId" clId="{03ED76A4-A456-403A-BDA6-35E11FD2CE51}" dt="2021-11-17T16:38:23.147" v="20459" actId="478"/>
          <ac:spMkLst>
            <pc:docMk/>
            <pc:sldMk cId="929763464" sldId="304"/>
            <ac:spMk id="20" creationId="{665FE535-F9ED-4C5B-8664-B088734D37E0}"/>
          </ac:spMkLst>
        </pc:spChg>
        <pc:spChg chg="add mod">
          <ac:chgData name="andrea titolo" userId="d4e363d532a8bb37" providerId="LiveId" clId="{03ED76A4-A456-403A-BDA6-35E11FD2CE51}" dt="2021-11-17T16:39:17.351" v="20486" actId="20577"/>
          <ac:spMkLst>
            <pc:docMk/>
            <pc:sldMk cId="929763464" sldId="304"/>
            <ac:spMk id="21" creationId="{1A9B3D47-E194-411E-A8C6-6A04120A9156}"/>
          </ac:spMkLst>
        </pc:spChg>
        <pc:spChg chg="add mod">
          <ac:chgData name="andrea titolo" userId="d4e363d532a8bb37" providerId="LiveId" clId="{03ED76A4-A456-403A-BDA6-35E11FD2CE51}" dt="2021-11-17T16:41:30.909" v="20774" actId="113"/>
          <ac:spMkLst>
            <pc:docMk/>
            <pc:sldMk cId="929763464" sldId="304"/>
            <ac:spMk id="22" creationId="{EBCBAA2C-6DC0-4A0F-BC2E-C59CE76EF3B3}"/>
          </ac:spMkLst>
        </pc:spChg>
        <pc:picChg chg="add mod ord">
          <ac:chgData name="andrea titolo" userId="d4e363d532a8bb37" providerId="LiveId" clId="{03ED76A4-A456-403A-BDA6-35E11FD2CE51}" dt="2021-11-17T16:39:13.597" v="20484" actId="1076"/>
          <ac:picMkLst>
            <pc:docMk/>
            <pc:sldMk cId="929763464" sldId="304"/>
            <ac:picMk id="3" creationId="{900A9DB4-1736-4F63-BE18-16F4B30A8E20}"/>
          </ac:picMkLst>
        </pc:picChg>
        <pc:picChg chg="del">
          <ac:chgData name="andrea titolo" userId="d4e363d532a8bb37" providerId="LiveId" clId="{03ED76A4-A456-403A-BDA6-35E11FD2CE51}" dt="2021-11-17T16:38:18.355" v="20457" actId="478"/>
          <ac:picMkLst>
            <pc:docMk/>
            <pc:sldMk cId="929763464" sldId="304"/>
            <ac:picMk id="4" creationId="{84963209-65F0-4DC7-8E05-AEA03E17129B}"/>
          </ac:picMkLst>
        </pc:picChg>
        <pc:cxnChg chg="add mod">
          <ac:chgData name="andrea titolo" userId="d4e363d532a8bb37" providerId="LiveId" clId="{03ED76A4-A456-403A-BDA6-35E11FD2CE51}" dt="2021-11-17T16:38:58.544" v="20476" actId="14100"/>
          <ac:cxnSpMkLst>
            <pc:docMk/>
            <pc:sldMk cId="929763464" sldId="304"/>
            <ac:cxnSpMk id="14" creationId="{4ED34EBF-885A-4CD9-BBC2-A4F38081E5E9}"/>
          </ac:cxnSpMkLst>
        </pc:cxnChg>
        <pc:cxnChg chg="mod">
          <ac:chgData name="andrea titolo" userId="d4e363d532a8bb37" providerId="LiveId" clId="{03ED76A4-A456-403A-BDA6-35E11FD2CE51}" dt="2021-11-17T16:38:27.174" v="20461" actId="14100"/>
          <ac:cxnSpMkLst>
            <pc:docMk/>
            <pc:sldMk cId="929763464" sldId="304"/>
            <ac:cxnSpMk id="16" creationId="{70B4BA09-6D56-4620-88A3-8EF153483233}"/>
          </ac:cxnSpMkLst>
        </pc:cxnChg>
        <pc:cxnChg chg="add mod">
          <ac:chgData name="andrea titolo" userId="d4e363d532a8bb37" providerId="LiveId" clId="{03ED76A4-A456-403A-BDA6-35E11FD2CE51}" dt="2021-11-17T16:38:53.130" v="20473" actId="1076"/>
          <ac:cxnSpMkLst>
            <pc:docMk/>
            <pc:sldMk cId="929763464" sldId="304"/>
            <ac:cxnSpMk id="17" creationId="{DCDAF0FE-AD8C-47A4-A857-F856DB28B398}"/>
          </ac:cxnSpMkLst>
        </pc:cxnChg>
        <pc:cxnChg chg="add mod">
          <ac:chgData name="andrea titolo" userId="d4e363d532a8bb37" providerId="LiveId" clId="{03ED76A4-A456-403A-BDA6-35E11FD2CE51}" dt="2021-11-17T16:38:50.592" v="20472" actId="1076"/>
          <ac:cxnSpMkLst>
            <pc:docMk/>
            <pc:sldMk cId="929763464" sldId="304"/>
            <ac:cxnSpMk id="18" creationId="{0675A751-435B-4C79-AE80-91FA1F8DD2CA}"/>
          </ac:cxnSpMkLst>
        </pc:cxnChg>
      </pc:sldChg>
      <pc:sldChg chg="addSp delSp modSp add mod">
        <pc:chgData name="andrea titolo" userId="d4e363d532a8bb37" providerId="LiveId" clId="{03ED76A4-A456-403A-BDA6-35E11FD2CE51}" dt="2021-11-17T16:48:35.242" v="21363" actId="1037"/>
        <pc:sldMkLst>
          <pc:docMk/>
          <pc:sldMk cId="2462369752" sldId="305"/>
        </pc:sldMkLst>
        <pc:spChg chg="mod">
          <ac:chgData name="andrea titolo" userId="d4e363d532a8bb37" providerId="LiveId" clId="{03ED76A4-A456-403A-BDA6-35E11FD2CE51}" dt="2021-11-17T16:43:53.116" v="21294" actId="115"/>
          <ac:spMkLst>
            <pc:docMk/>
            <pc:sldMk cId="2462369752" sldId="305"/>
            <ac:spMk id="11" creationId="{E5669F71-BA4F-4ED0-9C33-2D83530DF61F}"/>
          </ac:spMkLst>
        </pc:spChg>
        <pc:spChg chg="mod">
          <ac:chgData name="andrea titolo" userId="d4e363d532a8bb37" providerId="LiveId" clId="{03ED76A4-A456-403A-BDA6-35E11FD2CE51}" dt="2021-11-17T16:48:35.242" v="21363" actId="1037"/>
          <ac:spMkLst>
            <pc:docMk/>
            <pc:sldMk cId="2462369752" sldId="305"/>
            <ac:spMk id="12" creationId="{4714D5EB-171F-44B9-93C3-60B56AF79AF1}"/>
          </ac:spMkLst>
        </pc:spChg>
        <pc:spChg chg="del">
          <ac:chgData name="andrea titolo" userId="d4e363d532a8bb37" providerId="LiveId" clId="{03ED76A4-A456-403A-BDA6-35E11FD2CE51}" dt="2021-11-17T16:47:52.378" v="21302" actId="478"/>
          <ac:spMkLst>
            <pc:docMk/>
            <pc:sldMk cId="2462369752" sldId="305"/>
            <ac:spMk id="13" creationId="{81A3A64D-C4EE-4CBC-8E3C-9CBEB0C5EC0A}"/>
          </ac:spMkLst>
        </pc:spChg>
        <pc:spChg chg="del">
          <ac:chgData name="andrea titolo" userId="d4e363d532a8bb37" providerId="LiveId" clId="{03ED76A4-A456-403A-BDA6-35E11FD2CE51}" dt="2021-11-17T16:47:52.378" v="21302" actId="478"/>
          <ac:spMkLst>
            <pc:docMk/>
            <pc:sldMk cId="2462369752" sldId="305"/>
            <ac:spMk id="19" creationId="{78457D14-DCED-4971-8DC4-351BEC39C95F}"/>
          </ac:spMkLst>
        </pc:spChg>
        <pc:spChg chg="del">
          <ac:chgData name="andrea titolo" userId="d4e363d532a8bb37" providerId="LiveId" clId="{03ED76A4-A456-403A-BDA6-35E11FD2CE51}" dt="2021-11-17T16:47:52.378" v="21302" actId="478"/>
          <ac:spMkLst>
            <pc:docMk/>
            <pc:sldMk cId="2462369752" sldId="305"/>
            <ac:spMk id="21" creationId="{1A9B3D47-E194-411E-A8C6-6A04120A9156}"/>
          </ac:spMkLst>
        </pc:spChg>
        <pc:spChg chg="mod">
          <ac:chgData name="andrea titolo" userId="d4e363d532a8bb37" providerId="LiveId" clId="{03ED76A4-A456-403A-BDA6-35E11FD2CE51}" dt="2021-11-17T16:48:17.235" v="21328" actId="113"/>
          <ac:spMkLst>
            <pc:docMk/>
            <pc:sldMk cId="2462369752" sldId="305"/>
            <ac:spMk id="22" creationId="{EBCBAA2C-6DC0-4A0F-BC2E-C59CE76EF3B3}"/>
          </ac:spMkLst>
        </pc:spChg>
        <pc:picChg chg="del">
          <ac:chgData name="andrea titolo" userId="d4e363d532a8bb37" providerId="LiveId" clId="{03ED76A4-A456-403A-BDA6-35E11FD2CE51}" dt="2021-11-17T16:47:44.970" v="21301" actId="478"/>
          <ac:picMkLst>
            <pc:docMk/>
            <pc:sldMk cId="2462369752" sldId="305"/>
            <ac:picMk id="3" creationId="{900A9DB4-1736-4F63-BE18-16F4B30A8E20}"/>
          </ac:picMkLst>
        </pc:picChg>
        <pc:picChg chg="add mod ord">
          <ac:chgData name="andrea titolo" userId="d4e363d532a8bb37" providerId="LiveId" clId="{03ED76A4-A456-403A-BDA6-35E11FD2CE51}" dt="2021-11-17T16:47:43.795" v="21300" actId="167"/>
          <ac:picMkLst>
            <pc:docMk/>
            <pc:sldMk cId="2462369752" sldId="305"/>
            <ac:picMk id="4" creationId="{2148CC2F-35FA-41E5-A5A4-C17CC8EE2DF4}"/>
          </ac:picMkLst>
        </pc:picChg>
        <pc:cxnChg chg="del">
          <ac:chgData name="andrea titolo" userId="d4e363d532a8bb37" providerId="LiveId" clId="{03ED76A4-A456-403A-BDA6-35E11FD2CE51}" dt="2021-11-17T16:47:52.378" v="21302" actId="478"/>
          <ac:cxnSpMkLst>
            <pc:docMk/>
            <pc:sldMk cId="2462369752" sldId="305"/>
            <ac:cxnSpMk id="14" creationId="{4ED34EBF-885A-4CD9-BBC2-A4F38081E5E9}"/>
          </ac:cxnSpMkLst>
        </pc:cxnChg>
        <pc:cxnChg chg="mod">
          <ac:chgData name="andrea titolo" userId="d4e363d532a8bb37" providerId="LiveId" clId="{03ED76A4-A456-403A-BDA6-35E11FD2CE51}" dt="2021-11-17T16:48:02.865" v="21306" actId="1076"/>
          <ac:cxnSpMkLst>
            <pc:docMk/>
            <pc:sldMk cId="2462369752" sldId="305"/>
            <ac:cxnSpMk id="16" creationId="{70B4BA09-6D56-4620-88A3-8EF153483233}"/>
          </ac:cxnSpMkLst>
        </pc:cxnChg>
        <pc:cxnChg chg="del">
          <ac:chgData name="andrea titolo" userId="d4e363d532a8bb37" providerId="LiveId" clId="{03ED76A4-A456-403A-BDA6-35E11FD2CE51}" dt="2021-11-17T16:47:52.378" v="21302" actId="478"/>
          <ac:cxnSpMkLst>
            <pc:docMk/>
            <pc:sldMk cId="2462369752" sldId="305"/>
            <ac:cxnSpMk id="17" creationId="{DCDAF0FE-AD8C-47A4-A857-F856DB28B398}"/>
          </ac:cxnSpMkLst>
        </pc:cxnChg>
        <pc:cxnChg chg="del">
          <ac:chgData name="andrea titolo" userId="d4e363d532a8bb37" providerId="LiveId" clId="{03ED76A4-A456-403A-BDA6-35E11FD2CE51}" dt="2021-11-17T16:47:52.378" v="21302" actId="478"/>
          <ac:cxnSpMkLst>
            <pc:docMk/>
            <pc:sldMk cId="2462369752" sldId="305"/>
            <ac:cxnSpMk id="18" creationId="{0675A751-435B-4C79-AE80-91FA1F8DD2CA}"/>
          </ac:cxnSpMkLst>
        </pc:cxnChg>
      </pc:sldChg>
      <pc:sldChg chg="modSp add mod">
        <pc:chgData name="andrea titolo" userId="d4e363d532a8bb37" providerId="LiveId" clId="{03ED76A4-A456-403A-BDA6-35E11FD2CE51}" dt="2021-11-17T16:52:06.488" v="21366" actId="208"/>
        <pc:sldMkLst>
          <pc:docMk/>
          <pc:sldMk cId="1133194438" sldId="306"/>
        </pc:sldMkLst>
        <pc:picChg chg="mod">
          <ac:chgData name="andrea titolo" userId="d4e363d532a8bb37" providerId="LiveId" clId="{03ED76A4-A456-403A-BDA6-35E11FD2CE51}" dt="2021-11-17T16:52:06.488" v="21366" actId="208"/>
          <ac:picMkLst>
            <pc:docMk/>
            <pc:sldMk cId="1133194438" sldId="306"/>
            <ac:picMk id="4" creationId="{2148CC2F-35FA-41E5-A5A4-C17CC8EE2DF4}"/>
          </ac:picMkLst>
        </pc:picChg>
      </pc:sldChg>
      <pc:sldChg chg="addSp delSp modSp add mod">
        <pc:chgData name="andrea titolo" userId="d4e363d532a8bb37" providerId="LiveId" clId="{03ED76A4-A456-403A-BDA6-35E11FD2CE51}" dt="2021-11-17T16:59:57.665" v="22211" actId="1036"/>
        <pc:sldMkLst>
          <pc:docMk/>
          <pc:sldMk cId="2593839791" sldId="307"/>
        </pc:sldMkLst>
        <pc:spChg chg="add mod">
          <ac:chgData name="andrea titolo" userId="d4e363d532a8bb37" providerId="LiveId" clId="{03ED76A4-A456-403A-BDA6-35E11FD2CE51}" dt="2021-11-17T16:57:05.546" v="22192" actId="1076"/>
          <ac:spMkLst>
            <pc:docMk/>
            <pc:sldMk cId="2593839791" sldId="307"/>
            <ac:spMk id="9" creationId="{5D5479C8-DA46-4EB4-857E-E81D4B970BDB}"/>
          </ac:spMkLst>
        </pc:spChg>
        <pc:spChg chg="mod">
          <ac:chgData name="andrea titolo" userId="d4e363d532a8bb37" providerId="LiveId" clId="{03ED76A4-A456-403A-BDA6-35E11FD2CE51}" dt="2021-11-17T16:55:25.313" v="21907" actId="20577"/>
          <ac:spMkLst>
            <pc:docMk/>
            <pc:sldMk cId="2593839791" sldId="307"/>
            <ac:spMk id="11" creationId="{E5669F71-BA4F-4ED0-9C33-2D83530DF61F}"/>
          </ac:spMkLst>
        </pc:spChg>
        <pc:spChg chg="mod">
          <ac:chgData name="andrea titolo" userId="d4e363d532a8bb37" providerId="LiveId" clId="{03ED76A4-A456-403A-BDA6-35E11FD2CE51}" dt="2021-11-17T16:59:57.665" v="22211" actId="1036"/>
          <ac:spMkLst>
            <pc:docMk/>
            <pc:sldMk cId="2593839791" sldId="307"/>
            <ac:spMk id="12" creationId="{4714D5EB-171F-44B9-93C3-60B56AF79AF1}"/>
          </ac:spMkLst>
        </pc:spChg>
        <pc:spChg chg="add mod">
          <ac:chgData name="andrea titolo" userId="d4e363d532a8bb37" providerId="LiveId" clId="{03ED76A4-A456-403A-BDA6-35E11FD2CE51}" dt="2021-11-17T16:57:01.819" v="22191" actId="313"/>
          <ac:spMkLst>
            <pc:docMk/>
            <pc:sldMk cId="2593839791" sldId="307"/>
            <ac:spMk id="13" creationId="{12BD0F65-4DCF-4286-ABB2-398648C854E5}"/>
          </ac:spMkLst>
        </pc:spChg>
        <pc:spChg chg="del mod">
          <ac:chgData name="andrea titolo" userId="d4e363d532a8bb37" providerId="LiveId" clId="{03ED76A4-A456-403A-BDA6-35E11FD2CE51}" dt="2021-11-17T16:52:22.697" v="21369" actId="478"/>
          <ac:spMkLst>
            <pc:docMk/>
            <pc:sldMk cId="2593839791" sldId="307"/>
            <ac:spMk id="22" creationId="{EBCBAA2C-6DC0-4A0F-BC2E-C59CE76EF3B3}"/>
          </ac:spMkLst>
        </pc:spChg>
        <pc:picChg chg="del">
          <ac:chgData name="andrea titolo" userId="d4e363d532a8bb37" providerId="LiveId" clId="{03ED76A4-A456-403A-BDA6-35E11FD2CE51}" dt="2021-11-17T16:59:41.449" v="22198" actId="478"/>
          <ac:picMkLst>
            <pc:docMk/>
            <pc:sldMk cId="2593839791" sldId="307"/>
            <ac:picMk id="4" creationId="{2148CC2F-35FA-41E5-A5A4-C17CC8EE2DF4}"/>
          </ac:picMkLst>
        </pc:picChg>
        <pc:picChg chg="add mod ord">
          <ac:chgData name="andrea titolo" userId="d4e363d532a8bb37" providerId="LiveId" clId="{03ED76A4-A456-403A-BDA6-35E11FD2CE51}" dt="2021-11-17T16:59:39.893" v="22197" actId="167"/>
          <ac:picMkLst>
            <pc:docMk/>
            <pc:sldMk cId="2593839791" sldId="307"/>
            <ac:picMk id="5" creationId="{6EDEE902-00F4-43A7-BF8B-464CCF4C1F03}"/>
          </ac:picMkLst>
        </pc:picChg>
        <pc:cxnChg chg="mod">
          <ac:chgData name="andrea titolo" userId="d4e363d532a8bb37" providerId="LiveId" clId="{03ED76A4-A456-403A-BDA6-35E11FD2CE51}" dt="2021-11-17T16:59:46.300" v="22199" actId="1076"/>
          <ac:cxnSpMkLst>
            <pc:docMk/>
            <pc:sldMk cId="2593839791" sldId="307"/>
            <ac:cxnSpMk id="16" creationId="{70B4BA09-6D56-4620-88A3-8EF153483233}"/>
          </ac:cxnSpMkLst>
        </pc:cxnChg>
      </pc:sldChg>
    </pc:docChg>
  </pc:docChgLst>
  <pc:docChgLst>
    <pc:chgData name="andrea titolo" userId="d4e363d532a8bb37" providerId="LiveId" clId="{CE488F74-02F6-7E48-81CB-4C1FB39DE38B}"/>
    <pc:docChg chg="undo custSel addSld delSld modSld sldOrd">
      <pc:chgData name="andrea titolo" userId="d4e363d532a8bb37" providerId="LiveId" clId="{CE488F74-02F6-7E48-81CB-4C1FB39DE38B}" dt="2021-11-16T13:17:07.946" v="2341" actId="1076"/>
      <pc:docMkLst>
        <pc:docMk/>
      </pc:docMkLst>
      <pc:sldChg chg="addSp modSp mod">
        <pc:chgData name="andrea titolo" userId="d4e363d532a8bb37" providerId="LiveId" clId="{CE488F74-02F6-7E48-81CB-4C1FB39DE38B}" dt="2021-11-16T09:58:51.582" v="108" actId="113"/>
        <pc:sldMkLst>
          <pc:docMk/>
          <pc:sldMk cId="3855634948" sldId="258"/>
        </pc:sldMkLst>
        <pc:spChg chg="add mod">
          <ac:chgData name="andrea titolo" userId="d4e363d532a8bb37" providerId="LiveId" clId="{CE488F74-02F6-7E48-81CB-4C1FB39DE38B}" dt="2021-11-16T09:58:51.582" v="108" actId="113"/>
          <ac:spMkLst>
            <pc:docMk/>
            <pc:sldMk cId="3855634948" sldId="258"/>
            <ac:spMk id="3" creationId="{0BDFE05E-FD86-B649-AAF1-58C6876A3C81}"/>
          </ac:spMkLst>
        </pc:spChg>
      </pc:sldChg>
      <pc:sldChg chg="modSp mod">
        <pc:chgData name="andrea titolo" userId="d4e363d532a8bb37" providerId="LiveId" clId="{CE488F74-02F6-7E48-81CB-4C1FB39DE38B}" dt="2021-11-16T10:09:16.924" v="517" actId="1076"/>
        <pc:sldMkLst>
          <pc:docMk/>
          <pc:sldMk cId="3993493370" sldId="259"/>
        </pc:sldMkLst>
        <pc:spChg chg="mod">
          <ac:chgData name="andrea titolo" userId="d4e363d532a8bb37" providerId="LiveId" clId="{CE488F74-02F6-7E48-81CB-4C1FB39DE38B}" dt="2021-11-16T10:09:16.924" v="517" actId="1076"/>
          <ac:spMkLst>
            <pc:docMk/>
            <pc:sldMk cId="3993493370" sldId="259"/>
            <ac:spMk id="2" creationId="{F011E5C9-82DC-CE44-91B2-AF8BC749AD8D}"/>
          </ac:spMkLst>
        </pc:spChg>
      </pc:sldChg>
      <pc:sldChg chg="addSp delSp modSp mod">
        <pc:chgData name="andrea titolo" userId="d4e363d532a8bb37" providerId="LiveId" clId="{CE488F74-02F6-7E48-81CB-4C1FB39DE38B}" dt="2021-11-16T10:00:27.724" v="114" actId="1076"/>
        <pc:sldMkLst>
          <pc:docMk/>
          <pc:sldMk cId="3676087465" sldId="260"/>
        </pc:sldMkLst>
        <pc:picChg chg="add mod">
          <ac:chgData name="andrea titolo" userId="d4e363d532a8bb37" providerId="LiveId" clId="{CE488F74-02F6-7E48-81CB-4C1FB39DE38B}" dt="2021-11-16T10:00:27.724" v="114" actId="1076"/>
          <ac:picMkLst>
            <pc:docMk/>
            <pc:sldMk cId="3676087465" sldId="260"/>
            <ac:picMk id="3" creationId="{5C556D0B-7FDA-C94B-91EB-BA5129AD1C99}"/>
          </ac:picMkLst>
        </pc:picChg>
        <pc:picChg chg="del">
          <ac:chgData name="andrea titolo" userId="d4e363d532a8bb37" providerId="LiveId" clId="{CE488F74-02F6-7E48-81CB-4C1FB39DE38B}" dt="2021-11-16T10:00:15.875" v="110" actId="478"/>
          <ac:picMkLst>
            <pc:docMk/>
            <pc:sldMk cId="3676087465" sldId="260"/>
            <ac:picMk id="7" creationId="{97ACDFDD-546F-2941-99A7-01F413E41075}"/>
          </ac:picMkLst>
        </pc:picChg>
      </pc:sldChg>
      <pc:sldChg chg="addSp modSp mod">
        <pc:chgData name="andrea titolo" userId="d4e363d532a8bb37" providerId="LiveId" clId="{CE488F74-02F6-7E48-81CB-4C1FB39DE38B}" dt="2021-11-16T09:57:56.039" v="94" actId="1076"/>
        <pc:sldMkLst>
          <pc:docMk/>
          <pc:sldMk cId="2618646224" sldId="261"/>
        </pc:sldMkLst>
        <pc:spChg chg="mod">
          <ac:chgData name="andrea titolo" userId="d4e363d532a8bb37" providerId="LiveId" clId="{CE488F74-02F6-7E48-81CB-4C1FB39DE38B}" dt="2021-11-16T09:57:15.812" v="86" actId="1076"/>
          <ac:spMkLst>
            <pc:docMk/>
            <pc:sldMk cId="2618646224" sldId="261"/>
            <ac:spMk id="2" creationId="{F011E5C9-82DC-CE44-91B2-AF8BC749AD8D}"/>
          </ac:spMkLst>
        </pc:spChg>
        <pc:spChg chg="add mod">
          <ac:chgData name="andrea titolo" userId="d4e363d532a8bb37" providerId="LiveId" clId="{CE488F74-02F6-7E48-81CB-4C1FB39DE38B}" dt="2021-11-16T09:57:56.039" v="94" actId="1076"/>
          <ac:spMkLst>
            <pc:docMk/>
            <pc:sldMk cId="2618646224" sldId="261"/>
            <ac:spMk id="3" creationId="{A8C790E0-A445-3F44-83E6-E0B05FE1FACD}"/>
          </ac:spMkLst>
        </pc:spChg>
        <pc:spChg chg="add mod">
          <ac:chgData name="andrea titolo" userId="d4e363d532a8bb37" providerId="LiveId" clId="{CE488F74-02F6-7E48-81CB-4C1FB39DE38B}" dt="2021-11-16T09:57:50.270" v="92" actId="2711"/>
          <ac:spMkLst>
            <pc:docMk/>
            <pc:sldMk cId="2618646224" sldId="261"/>
            <ac:spMk id="4" creationId="{63FED1C6-0A2C-6142-87BD-A78008C0C6E8}"/>
          </ac:spMkLst>
        </pc:spChg>
        <pc:spChg chg="mod">
          <ac:chgData name="andrea titolo" userId="d4e363d532a8bb37" providerId="LiveId" clId="{CE488F74-02F6-7E48-81CB-4C1FB39DE38B}" dt="2021-11-16T08:50:32.448" v="47" actId="1076"/>
          <ac:spMkLst>
            <pc:docMk/>
            <pc:sldMk cId="2618646224" sldId="261"/>
            <ac:spMk id="6" creationId="{86A27A73-C4AA-114D-AA65-5FAC601CBF7A}"/>
          </ac:spMkLst>
        </pc:spChg>
        <pc:picChg chg="mod">
          <ac:chgData name="andrea titolo" userId="d4e363d532a8bb37" providerId="LiveId" clId="{CE488F74-02F6-7E48-81CB-4C1FB39DE38B}" dt="2021-11-16T08:50:29.996" v="46" actId="14100"/>
          <ac:picMkLst>
            <pc:docMk/>
            <pc:sldMk cId="2618646224" sldId="261"/>
            <ac:picMk id="5" creationId="{C2337F20-4F88-9341-81A6-119D723824E6}"/>
          </ac:picMkLst>
        </pc:picChg>
      </pc:sldChg>
      <pc:sldChg chg="addSp delSp modSp mod ord">
        <pc:chgData name="andrea titolo" userId="d4e363d532a8bb37" providerId="LiveId" clId="{CE488F74-02F6-7E48-81CB-4C1FB39DE38B}" dt="2021-11-16T10:22:59.337" v="592" actId="21"/>
        <pc:sldMkLst>
          <pc:docMk/>
          <pc:sldMk cId="1708397383" sldId="262"/>
        </pc:sldMkLst>
        <pc:spChg chg="mod">
          <ac:chgData name="andrea titolo" userId="d4e363d532a8bb37" providerId="LiveId" clId="{CE488F74-02F6-7E48-81CB-4C1FB39DE38B}" dt="2021-11-16T08:15:56.541" v="42" actId="14100"/>
          <ac:spMkLst>
            <pc:docMk/>
            <pc:sldMk cId="1708397383" sldId="262"/>
            <ac:spMk id="2" creationId="{36621E66-DC04-B644-9231-728C2DFC44BB}"/>
          </ac:spMkLst>
        </pc:spChg>
        <pc:spChg chg="add mod">
          <ac:chgData name="andrea titolo" userId="d4e363d532a8bb37" providerId="LiveId" clId="{CE488F74-02F6-7E48-81CB-4C1FB39DE38B}" dt="2021-11-16T10:11:55.803" v="580" actId="20577"/>
          <ac:spMkLst>
            <pc:docMk/>
            <pc:sldMk cId="1708397383" sldId="262"/>
            <ac:spMk id="3" creationId="{CAB5A1BF-EBBC-2841-8756-79818FAA7F0D}"/>
          </ac:spMkLst>
        </pc:spChg>
        <pc:spChg chg="add del mod">
          <ac:chgData name="andrea titolo" userId="d4e363d532a8bb37" providerId="LiveId" clId="{CE488F74-02F6-7E48-81CB-4C1FB39DE38B}" dt="2021-11-16T10:22:19.823" v="582"/>
          <ac:spMkLst>
            <pc:docMk/>
            <pc:sldMk cId="1708397383" sldId="262"/>
            <ac:spMk id="4" creationId="{B022FAEA-E988-E943-A786-E3132A1A2E28}"/>
          </ac:spMkLst>
        </pc:spChg>
        <pc:picChg chg="add del mod">
          <ac:chgData name="andrea titolo" userId="d4e363d532a8bb37" providerId="LiveId" clId="{CE488F74-02F6-7E48-81CB-4C1FB39DE38B}" dt="2021-11-16T10:22:59.337" v="592" actId="21"/>
          <ac:picMkLst>
            <pc:docMk/>
            <pc:sldMk cId="1708397383" sldId="262"/>
            <ac:picMk id="6" creationId="{62E0F154-A0FF-9741-B422-C8A1B4D14D1B}"/>
          </ac:picMkLst>
        </pc:picChg>
      </pc:sldChg>
      <pc:sldChg chg="addSp modSp mod">
        <pc:chgData name="andrea titolo" userId="d4e363d532a8bb37" providerId="LiveId" clId="{CE488F74-02F6-7E48-81CB-4C1FB39DE38B}" dt="2021-11-16T11:30:19.404" v="1500" actId="20577"/>
        <pc:sldMkLst>
          <pc:docMk/>
          <pc:sldMk cId="2268954976" sldId="263"/>
        </pc:sldMkLst>
        <pc:spChg chg="add mod">
          <ac:chgData name="andrea titolo" userId="d4e363d532a8bb37" providerId="LiveId" clId="{CE488F74-02F6-7E48-81CB-4C1FB39DE38B}" dt="2021-11-16T11:30:19.404" v="1500" actId="20577"/>
          <ac:spMkLst>
            <pc:docMk/>
            <pc:sldMk cId="2268954976" sldId="263"/>
            <ac:spMk id="3" creationId="{5ECD6C51-BC29-0E48-91B5-6359181C2C53}"/>
          </ac:spMkLst>
        </pc:spChg>
        <pc:picChg chg="add mod">
          <ac:chgData name="andrea titolo" userId="d4e363d532a8bb37" providerId="LiveId" clId="{CE488F74-02F6-7E48-81CB-4C1FB39DE38B}" dt="2021-11-16T11:12:01.721" v="752" actId="14100"/>
          <ac:picMkLst>
            <pc:docMk/>
            <pc:sldMk cId="2268954976" sldId="263"/>
            <ac:picMk id="5" creationId="{C058A5F6-517B-D44F-AA93-EB4E33EB5681}"/>
          </ac:picMkLst>
        </pc:picChg>
      </pc:sldChg>
      <pc:sldChg chg="addSp delSp modSp mod">
        <pc:chgData name="andrea titolo" userId="d4e363d532a8bb37" providerId="LiveId" clId="{CE488F74-02F6-7E48-81CB-4C1FB39DE38B}" dt="2021-11-16T12:44:45.817" v="2062" actId="14100"/>
        <pc:sldMkLst>
          <pc:docMk/>
          <pc:sldMk cId="206428737" sldId="264"/>
        </pc:sldMkLst>
        <pc:spChg chg="add mod">
          <ac:chgData name="andrea titolo" userId="d4e363d532a8bb37" providerId="LiveId" clId="{CE488F74-02F6-7E48-81CB-4C1FB39DE38B}" dt="2021-11-16T11:36:10.084" v="1777" actId="20577"/>
          <ac:spMkLst>
            <pc:docMk/>
            <pc:sldMk cId="206428737" sldId="264"/>
            <ac:spMk id="3" creationId="{8DA12917-218C-4948-A7BA-D8A51B990310}"/>
          </ac:spMkLst>
        </pc:spChg>
        <pc:picChg chg="add del mod">
          <ac:chgData name="andrea titolo" userId="d4e363d532a8bb37" providerId="LiveId" clId="{CE488F74-02F6-7E48-81CB-4C1FB39DE38B}" dt="2021-11-16T11:55:17.645" v="1995" actId="21"/>
          <ac:picMkLst>
            <pc:docMk/>
            <pc:sldMk cId="206428737" sldId="264"/>
            <ac:picMk id="5" creationId="{48F3E225-D9D7-2D4B-A5AA-CF146C99562D}"/>
          </ac:picMkLst>
        </pc:picChg>
        <pc:picChg chg="add mod">
          <ac:chgData name="andrea titolo" userId="d4e363d532a8bb37" providerId="LiveId" clId="{CE488F74-02F6-7E48-81CB-4C1FB39DE38B}" dt="2021-11-16T12:44:45.817" v="2062" actId="14100"/>
          <ac:picMkLst>
            <pc:docMk/>
            <pc:sldMk cId="206428737" sldId="264"/>
            <ac:picMk id="7" creationId="{044822FE-4F08-2847-BCF3-389D4149429A}"/>
          </ac:picMkLst>
        </pc:picChg>
        <pc:picChg chg="add mod">
          <ac:chgData name="andrea titolo" userId="d4e363d532a8bb37" providerId="LiveId" clId="{CE488F74-02F6-7E48-81CB-4C1FB39DE38B}" dt="2021-11-16T12:13:11.664" v="2026" actId="1076"/>
          <ac:picMkLst>
            <pc:docMk/>
            <pc:sldMk cId="206428737" sldId="264"/>
            <ac:picMk id="9" creationId="{2400D64C-DC5A-AE41-AFA6-972FB0402473}"/>
          </ac:picMkLst>
        </pc:picChg>
      </pc:sldChg>
      <pc:sldChg chg="modSp mod">
        <pc:chgData name="andrea titolo" userId="d4e363d532a8bb37" providerId="LiveId" clId="{CE488F74-02F6-7E48-81CB-4C1FB39DE38B}" dt="2021-11-16T13:17:07.946" v="2341" actId="1076"/>
        <pc:sldMkLst>
          <pc:docMk/>
          <pc:sldMk cId="800009235" sldId="265"/>
        </pc:sldMkLst>
        <pc:spChg chg="mod">
          <ac:chgData name="andrea titolo" userId="d4e363d532a8bb37" providerId="LiveId" clId="{CE488F74-02F6-7E48-81CB-4C1FB39DE38B}" dt="2021-11-16T13:17:07.946" v="2341" actId="1076"/>
          <ac:spMkLst>
            <pc:docMk/>
            <pc:sldMk cId="800009235" sldId="265"/>
            <ac:spMk id="2" creationId="{36621E66-DC04-B644-9231-728C2DFC44BB}"/>
          </ac:spMkLst>
        </pc:spChg>
      </pc:sldChg>
      <pc:sldChg chg="addSp delSp modSp add mod">
        <pc:chgData name="andrea titolo" userId="d4e363d532a8bb37" providerId="LiveId" clId="{CE488F74-02F6-7E48-81CB-4C1FB39DE38B}" dt="2021-11-16T11:01:46.937" v="700" actId="20577"/>
        <pc:sldMkLst>
          <pc:docMk/>
          <pc:sldMk cId="1692430707" sldId="276"/>
        </pc:sldMkLst>
        <pc:spChg chg="add mod">
          <ac:chgData name="andrea titolo" userId="d4e363d532a8bb37" providerId="LiveId" clId="{CE488F74-02F6-7E48-81CB-4C1FB39DE38B}" dt="2021-11-16T11:01:46.937" v="700" actId="20577"/>
          <ac:spMkLst>
            <pc:docMk/>
            <pc:sldMk cId="1692430707" sldId="276"/>
            <ac:spMk id="3" creationId="{F11BF73F-278C-B74F-8A6F-A85A6B046BE9}"/>
          </ac:spMkLst>
        </pc:spChg>
        <pc:spChg chg="add mod">
          <ac:chgData name="andrea titolo" userId="d4e363d532a8bb37" providerId="LiveId" clId="{CE488F74-02F6-7E48-81CB-4C1FB39DE38B}" dt="2021-11-16T11:01:43.071" v="699" actId="14100"/>
          <ac:spMkLst>
            <pc:docMk/>
            <pc:sldMk cId="1692430707" sldId="276"/>
            <ac:spMk id="4" creationId="{87687F6A-8A09-6740-8858-4A146765A1FB}"/>
          </ac:spMkLst>
        </pc:spChg>
        <pc:spChg chg="add mod">
          <ac:chgData name="andrea titolo" userId="d4e363d532a8bb37" providerId="LiveId" clId="{CE488F74-02F6-7E48-81CB-4C1FB39DE38B}" dt="2021-11-16T10:25:43.186" v="631" actId="1076"/>
          <ac:spMkLst>
            <pc:docMk/>
            <pc:sldMk cId="1692430707" sldId="276"/>
            <ac:spMk id="6" creationId="{71B6979C-8910-8444-B016-2160C04CD6D5}"/>
          </ac:spMkLst>
        </pc:spChg>
        <pc:spChg chg="add mod">
          <ac:chgData name="andrea titolo" userId="d4e363d532a8bb37" providerId="LiveId" clId="{CE488F74-02F6-7E48-81CB-4C1FB39DE38B}" dt="2021-11-16T10:25:43.186" v="631" actId="1076"/>
          <ac:spMkLst>
            <pc:docMk/>
            <pc:sldMk cId="1692430707" sldId="276"/>
            <ac:spMk id="7" creationId="{91448AFB-CE1E-A447-B78A-FB1E2955662D}"/>
          </ac:spMkLst>
        </pc:spChg>
        <pc:spChg chg="add mod">
          <ac:chgData name="andrea titolo" userId="d4e363d532a8bb37" providerId="LiveId" clId="{CE488F74-02F6-7E48-81CB-4C1FB39DE38B}" dt="2021-11-16T10:25:43.186" v="631" actId="1076"/>
          <ac:spMkLst>
            <pc:docMk/>
            <pc:sldMk cId="1692430707" sldId="276"/>
            <ac:spMk id="8" creationId="{6CEEE928-0028-0949-B3DB-727F5AAA5A23}"/>
          </ac:spMkLst>
        </pc:spChg>
        <pc:spChg chg="add mod">
          <ac:chgData name="andrea titolo" userId="d4e363d532a8bb37" providerId="LiveId" clId="{CE488F74-02F6-7E48-81CB-4C1FB39DE38B}" dt="2021-11-16T10:25:43.186" v="631" actId="1076"/>
          <ac:spMkLst>
            <pc:docMk/>
            <pc:sldMk cId="1692430707" sldId="276"/>
            <ac:spMk id="12" creationId="{B7AEF262-190E-664A-B908-02386EC1BE26}"/>
          </ac:spMkLst>
        </pc:spChg>
        <pc:spChg chg="add mod">
          <ac:chgData name="andrea titolo" userId="d4e363d532a8bb37" providerId="LiveId" clId="{CE488F74-02F6-7E48-81CB-4C1FB39DE38B}" dt="2021-11-16T11:00:54.828" v="686" actId="1076"/>
          <ac:spMkLst>
            <pc:docMk/>
            <pc:sldMk cId="1692430707" sldId="276"/>
            <ac:spMk id="22" creationId="{42AAC0A4-5484-104B-A570-985F0EB90AC8}"/>
          </ac:spMkLst>
        </pc:spChg>
        <pc:spChg chg="add del mod">
          <ac:chgData name="andrea titolo" userId="d4e363d532a8bb37" providerId="LiveId" clId="{CE488F74-02F6-7E48-81CB-4C1FB39DE38B}" dt="2021-11-16T11:01:09.181" v="688" actId="478"/>
          <ac:spMkLst>
            <pc:docMk/>
            <pc:sldMk cId="1692430707" sldId="276"/>
            <ac:spMk id="23" creationId="{BB25149A-65CC-8943-80C6-AC0C5288BC33}"/>
          </ac:spMkLst>
        </pc:spChg>
        <pc:spChg chg="add mod">
          <ac:chgData name="andrea titolo" userId="d4e363d532a8bb37" providerId="LiveId" clId="{CE488F74-02F6-7E48-81CB-4C1FB39DE38B}" dt="2021-11-16T11:01:02.402" v="687" actId="1076"/>
          <ac:spMkLst>
            <pc:docMk/>
            <pc:sldMk cId="1692430707" sldId="276"/>
            <ac:spMk id="24" creationId="{352BBE97-04AB-9347-BC8C-B21DC2EC6886}"/>
          </ac:spMkLst>
        </pc:spChg>
        <pc:spChg chg="add mod">
          <ac:chgData name="andrea titolo" userId="d4e363d532a8bb37" providerId="LiveId" clId="{CE488F74-02F6-7E48-81CB-4C1FB39DE38B}" dt="2021-11-16T11:00:49.113" v="684" actId="14100"/>
          <ac:spMkLst>
            <pc:docMk/>
            <pc:sldMk cId="1692430707" sldId="276"/>
            <ac:spMk id="25" creationId="{1734F240-7048-F44C-B8D7-6643CF2E7AA8}"/>
          </ac:spMkLst>
        </pc:spChg>
        <pc:picChg chg="add del mod">
          <ac:chgData name="andrea titolo" userId="d4e363d532a8bb37" providerId="LiveId" clId="{CE488F74-02F6-7E48-81CB-4C1FB39DE38B}" dt="2021-11-16T10:25:29.388" v="629" actId="478"/>
          <ac:picMkLst>
            <pc:docMk/>
            <pc:sldMk cId="1692430707" sldId="276"/>
            <ac:picMk id="5" creationId="{0DA712A5-2C92-3A4D-A8F7-AC3E82412B29}"/>
          </ac:picMkLst>
        </pc:picChg>
        <pc:picChg chg="add mod">
          <ac:chgData name="andrea titolo" userId="d4e363d532a8bb37" providerId="LiveId" clId="{CE488F74-02F6-7E48-81CB-4C1FB39DE38B}" dt="2021-11-16T11:00:17.805" v="655" actId="1076"/>
          <ac:picMkLst>
            <pc:docMk/>
            <pc:sldMk cId="1692430707" sldId="276"/>
            <ac:picMk id="19" creationId="{97EB4079-5B4A-B04F-8A6A-B47F4CD14BAD}"/>
          </ac:picMkLst>
        </pc:picChg>
        <pc:picChg chg="add mod">
          <ac:chgData name="andrea titolo" userId="d4e363d532a8bb37" providerId="LiveId" clId="{CE488F74-02F6-7E48-81CB-4C1FB39DE38B}" dt="2021-11-16T11:01:20.309" v="691" actId="1076"/>
          <ac:picMkLst>
            <pc:docMk/>
            <pc:sldMk cId="1692430707" sldId="276"/>
            <ac:picMk id="21" creationId="{6B75D5B6-F393-1C47-8F5E-A3DA273E8CC3}"/>
          </ac:picMkLst>
        </pc:picChg>
        <pc:cxnChg chg="add mod">
          <ac:chgData name="andrea titolo" userId="d4e363d532a8bb37" providerId="LiveId" clId="{CE488F74-02F6-7E48-81CB-4C1FB39DE38B}" dt="2021-11-16T10:25:43.186" v="631" actId="1076"/>
          <ac:cxnSpMkLst>
            <pc:docMk/>
            <pc:sldMk cId="1692430707" sldId="276"/>
            <ac:cxnSpMk id="10" creationId="{98D575C1-0AE9-874B-8974-5A19099BEDDB}"/>
          </ac:cxnSpMkLst>
        </pc:cxnChg>
        <pc:cxnChg chg="add mod">
          <ac:chgData name="andrea titolo" userId="d4e363d532a8bb37" providerId="LiveId" clId="{CE488F74-02F6-7E48-81CB-4C1FB39DE38B}" dt="2021-11-16T10:25:43.186" v="631" actId="1076"/>
          <ac:cxnSpMkLst>
            <pc:docMk/>
            <pc:sldMk cId="1692430707" sldId="276"/>
            <ac:cxnSpMk id="13" creationId="{8A62B8D9-A632-434F-9952-9F4AF0EA587C}"/>
          </ac:cxnSpMkLst>
        </pc:cxnChg>
      </pc:sldChg>
      <pc:sldChg chg="addSp delSp modSp new mod">
        <pc:chgData name="andrea titolo" userId="d4e363d532a8bb37" providerId="LiveId" clId="{CE488F74-02F6-7E48-81CB-4C1FB39DE38B}" dt="2021-11-16T10:48:35.696" v="650" actId="20577"/>
        <pc:sldMkLst>
          <pc:docMk/>
          <pc:sldMk cId="2591517752" sldId="277"/>
        </pc:sldMkLst>
        <pc:spChg chg="del">
          <ac:chgData name="andrea titolo" userId="d4e363d532a8bb37" providerId="LiveId" clId="{CE488F74-02F6-7E48-81CB-4C1FB39DE38B}" dt="2021-11-16T10:48:27.839" v="636" actId="478"/>
          <ac:spMkLst>
            <pc:docMk/>
            <pc:sldMk cId="2591517752" sldId="277"/>
            <ac:spMk id="2" creationId="{CEE189A0-FA02-1B4C-96F2-A0402ED0F592}"/>
          </ac:spMkLst>
        </pc:spChg>
        <pc:spChg chg="del">
          <ac:chgData name="andrea titolo" userId="d4e363d532a8bb37" providerId="LiveId" clId="{CE488F74-02F6-7E48-81CB-4C1FB39DE38B}" dt="2021-11-16T10:48:28.812" v="637" actId="478"/>
          <ac:spMkLst>
            <pc:docMk/>
            <pc:sldMk cId="2591517752" sldId="277"/>
            <ac:spMk id="3" creationId="{CD0241DA-A192-694E-AFED-DE43A7426EEC}"/>
          </ac:spMkLst>
        </pc:spChg>
        <pc:spChg chg="add mod">
          <ac:chgData name="andrea titolo" userId="d4e363d532a8bb37" providerId="LiveId" clId="{CE488F74-02F6-7E48-81CB-4C1FB39DE38B}" dt="2021-11-16T10:48:35.696" v="650" actId="20577"/>
          <ac:spMkLst>
            <pc:docMk/>
            <pc:sldMk cId="2591517752" sldId="277"/>
            <ac:spMk id="4" creationId="{34AFA2A1-454E-464B-A565-516E45484A33}"/>
          </ac:spMkLst>
        </pc:spChg>
      </pc:sldChg>
      <pc:sldChg chg="add del">
        <pc:chgData name="andrea titolo" userId="d4e363d532a8bb37" providerId="LiveId" clId="{CE488F74-02F6-7E48-81CB-4C1FB39DE38B}" dt="2021-11-16T10:22:53.639" v="590"/>
        <pc:sldMkLst>
          <pc:docMk/>
          <pc:sldMk cId="2677592357" sldId="277"/>
        </pc:sldMkLst>
      </pc:sldChg>
      <pc:sldChg chg="add del">
        <pc:chgData name="andrea titolo" userId="d4e363d532a8bb37" providerId="LiveId" clId="{CE488F74-02F6-7E48-81CB-4C1FB39DE38B}" dt="2021-11-16T10:22:51.326" v="588"/>
        <pc:sldMkLst>
          <pc:docMk/>
          <pc:sldMk cId="3432407390" sldId="277"/>
        </pc:sldMkLst>
      </pc:sldChg>
      <pc:sldChg chg="addSp delSp modSp add mod">
        <pc:chgData name="andrea titolo" userId="d4e363d532a8bb37" providerId="LiveId" clId="{CE488F74-02F6-7E48-81CB-4C1FB39DE38B}" dt="2021-11-16T13:16:12.948" v="2286" actId="20577"/>
        <pc:sldMkLst>
          <pc:docMk/>
          <pc:sldMk cId="801622511" sldId="278"/>
        </pc:sldMkLst>
        <pc:spChg chg="del">
          <ac:chgData name="andrea titolo" userId="d4e363d532a8bb37" providerId="LiveId" clId="{CE488F74-02F6-7E48-81CB-4C1FB39DE38B}" dt="2021-11-16T11:12:45.413" v="760" actId="478"/>
          <ac:spMkLst>
            <pc:docMk/>
            <pc:sldMk cId="801622511" sldId="278"/>
            <ac:spMk id="3" creationId="{5ECD6C51-BC29-0E48-91B5-6359181C2C53}"/>
          </ac:spMkLst>
        </pc:spChg>
        <pc:spChg chg="add mod">
          <ac:chgData name="andrea titolo" userId="d4e363d532a8bb37" providerId="LiveId" clId="{CE488F74-02F6-7E48-81CB-4C1FB39DE38B}" dt="2021-11-16T13:16:12.948" v="2286" actId="20577"/>
          <ac:spMkLst>
            <pc:docMk/>
            <pc:sldMk cId="801622511" sldId="278"/>
            <ac:spMk id="9" creationId="{261FF4BE-C66B-B64B-B0FB-7F8E6301C1AC}"/>
          </ac:spMkLst>
        </pc:spChg>
        <pc:spChg chg="add del mod">
          <ac:chgData name="andrea titolo" userId="d4e363d532a8bb37" providerId="LiveId" clId="{CE488F74-02F6-7E48-81CB-4C1FB39DE38B}" dt="2021-11-16T11:22:31.365" v="1032"/>
          <ac:spMkLst>
            <pc:docMk/>
            <pc:sldMk cId="801622511" sldId="278"/>
            <ac:spMk id="10" creationId="{C0CDEB5E-9DD5-1F4A-998E-625C30FAC369}"/>
          </ac:spMkLst>
        </pc:spChg>
        <pc:picChg chg="del">
          <ac:chgData name="andrea titolo" userId="d4e363d532a8bb37" providerId="LiveId" clId="{CE488F74-02F6-7E48-81CB-4C1FB39DE38B}" dt="2021-11-16T11:12:44.092" v="759" actId="478"/>
          <ac:picMkLst>
            <pc:docMk/>
            <pc:sldMk cId="801622511" sldId="278"/>
            <ac:picMk id="5" creationId="{C058A5F6-517B-D44F-AA93-EB4E33EB5681}"/>
          </ac:picMkLst>
        </pc:picChg>
        <pc:picChg chg="add mod">
          <ac:chgData name="andrea titolo" userId="d4e363d532a8bb37" providerId="LiveId" clId="{CE488F74-02F6-7E48-81CB-4C1FB39DE38B}" dt="2021-11-16T11:12:58.804" v="763" actId="1076"/>
          <ac:picMkLst>
            <pc:docMk/>
            <pc:sldMk cId="801622511" sldId="278"/>
            <ac:picMk id="6" creationId="{DAB65FA1-6234-ED46-86FD-10BF1F5E676D}"/>
          </ac:picMkLst>
        </pc:picChg>
        <pc:picChg chg="add mod">
          <ac:chgData name="andrea titolo" userId="d4e363d532a8bb37" providerId="LiveId" clId="{CE488F74-02F6-7E48-81CB-4C1FB39DE38B}" dt="2021-11-16T11:13:15.375" v="766" actId="1076"/>
          <ac:picMkLst>
            <pc:docMk/>
            <pc:sldMk cId="801622511" sldId="278"/>
            <ac:picMk id="8" creationId="{4585248C-630E-154D-A500-208C5E44AC87}"/>
          </ac:picMkLst>
        </pc:picChg>
      </pc:sldChg>
      <pc:sldChg chg="addSp delSp modSp new del mod">
        <pc:chgData name="andrea titolo" userId="d4e363d532a8bb37" providerId="LiveId" clId="{CE488F74-02F6-7E48-81CB-4C1FB39DE38B}" dt="2021-11-16T11:04:42.998" v="712" actId="2696"/>
        <pc:sldMkLst>
          <pc:docMk/>
          <pc:sldMk cId="2443757601" sldId="278"/>
        </pc:sldMkLst>
        <pc:spChg chg="del">
          <ac:chgData name="andrea titolo" userId="d4e363d532a8bb37" providerId="LiveId" clId="{CE488F74-02F6-7E48-81CB-4C1FB39DE38B}" dt="2021-11-16T11:03:24.627" v="703" actId="478"/>
          <ac:spMkLst>
            <pc:docMk/>
            <pc:sldMk cId="2443757601" sldId="278"/>
            <ac:spMk id="2" creationId="{F36AA64A-DEC4-B746-90E8-89609E9F0122}"/>
          </ac:spMkLst>
        </pc:spChg>
        <pc:spChg chg="del">
          <ac:chgData name="andrea titolo" userId="d4e363d532a8bb37" providerId="LiveId" clId="{CE488F74-02F6-7E48-81CB-4C1FB39DE38B}" dt="2021-11-16T11:03:23.725" v="702" actId="478"/>
          <ac:spMkLst>
            <pc:docMk/>
            <pc:sldMk cId="2443757601" sldId="278"/>
            <ac:spMk id="3" creationId="{44ECCAB8-6E34-5F45-9DA3-ADE83B6CEFA0}"/>
          </ac:spMkLst>
        </pc:spChg>
        <pc:picChg chg="add del mod">
          <ac:chgData name="andrea titolo" userId="d4e363d532a8bb37" providerId="LiveId" clId="{CE488F74-02F6-7E48-81CB-4C1FB39DE38B}" dt="2021-11-16T11:04:33.528" v="711" actId="478"/>
          <ac:picMkLst>
            <pc:docMk/>
            <pc:sldMk cId="2443757601" sldId="278"/>
            <ac:picMk id="5" creationId="{DCA9FC1A-C68D-8749-BFB2-687D78C30F3F}"/>
          </ac:picMkLst>
        </pc:picChg>
      </pc:sldChg>
      <pc:sldChg chg="addSp modSp add mod">
        <pc:chgData name="andrea titolo" userId="d4e363d532a8bb37" providerId="LiveId" clId="{CE488F74-02F6-7E48-81CB-4C1FB39DE38B}" dt="2021-11-16T13:16:34.580" v="2337" actId="20577"/>
        <pc:sldMkLst>
          <pc:docMk/>
          <pc:sldMk cId="857854398" sldId="279"/>
        </pc:sldMkLst>
        <pc:spChg chg="mod">
          <ac:chgData name="andrea titolo" userId="d4e363d532a8bb37" providerId="LiveId" clId="{CE488F74-02F6-7E48-81CB-4C1FB39DE38B}" dt="2021-11-16T13:16:34.580" v="2337" actId="20577"/>
          <ac:spMkLst>
            <pc:docMk/>
            <pc:sldMk cId="857854398" sldId="279"/>
            <ac:spMk id="3" creationId="{8DA12917-218C-4948-A7BA-D8A51B990310}"/>
          </ac:spMkLst>
        </pc:spChg>
        <pc:picChg chg="add mod">
          <ac:chgData name="andrea titolo" userId="d4e363d532a8bb37" providerId="LiveId" clId="{CE488F74-02F6-7E48-81CB-4C1FB39DE38B}" dt="2021-11-16T12:43:59.073" v="2053" actId="1076"/>
          <ac:picMkLst>
            <pc:docMk/>
            <pc:sldMk cId="857854398" sldId="279"/>
            <ac:picMk id="4" creationId="{F8327556-24A8-F842-9C6B-8BA5CE2C1744}"/>
          </ac:picMkLst>
        </pc:picChg>
        <pc:picChg chg="add mod">
          <ac:chgData name="andrea titolo" userId="d4e363d532a8bb37" providerId="LiveId" clId="{CE488F74-02F6-7E48-81CB-4C1FB39DE38B}" dt="2021-11-16T12:43:57.680" v="2052" actId="1076"/>
          <ac:picMkLst>
            <pc:docMk/>
            <pc:sldMk cId="857854398" sldId="279"/>
            <ac:picMk id="6" creationId="{7A36D36E-C2D3-6747-8CE7-A594B51BFFEA}"/>
          </ac:picMkLst>
        </pc:picChg>
        <pc:picChg chg="add mod">
          <ac:chgData name="andrea titolo" userId="d4e363d532a8bb37" providerId="LiveId" clId="{CE488F74-02F6-7E48-81CB-4C1FB39DE38B}" dt="2021-11-16T12:44:01.807" v="2054" actId="1076"/>
          <ac:picMkLst>
            <pc:docMk/>
            <pc:sldMk cId="857854398" sldId="279"/>
            <ac:picMk id="8" creationId="{4F2DE002-3526-D145-9A73-608B43AFD781}"/>
          </ac:picMkLst>
        </pc:picChg>
        <pc:picChg chg="add mod">
          <ac:chgData name="andrea titolo" userId="d4e363d532a8bb37" providerId="LiveId" clId="{CE488F74-02F6-7E48-81CB-4C1FB39DE38B}" dt="2021-11-16T12:44:04.600" v="2055" actId="1076"/>
          <ac:picMkLst>
            <pc:docMk/>
            <pc:sldMk cId="857854398" sldId="279"/>
            <ac:picMk id="10" creationId="{A695932F-035D-D54D-97CE-0B0388738765}"/>
          </ac:picMkLst>
        </pc:picChg>
      </pc:sldChg>
      <pc:sldChg chg="add del">
        <pc:chgData name="andrea titolo" userId="d4e363d532a8bb37" providerId="LiveId" clId="{CE488F74-02F6-7E48-81CB-4C1FB39DE38B}" dt="2021-11-16T11:55:14.603" v="1993"/>
        <pc:sldMkLst>
          <pc:docMk/>
          <pc:sldMk cId="887240689" sldId="28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592C5-D81B-4B21-8490-1B080A70C4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C93821-B281-4092-8935-86489446DEEE}">
      <dgm:prSet/>
      <dgm:spPr/>
      <dgm:t>
        <a:bodyPr/>
        <a:lstStyle/>
        <a:p>
          <a:r>
            <a:rPr lang="en-US"/>
            <a:t>Today’s session: </a:t>
          </a:r>
        </a:p>
      </dgm:t>
    </dgm:pt>
    <dgm:pt modelId="{5C457DEE-E2DC-4A0A-AC0C-B5AB8283BD1F}" type="parTrans" cxnId="{B249E644-834B-4DB2-9E0E-2BDBA846119B}">
      <dgm:prSet/>
      <dgm:spPr/>
      <dgm:t>
        <a:bodyPr/>
        <a:lstStyle/>
        <a:p>
          <a:endParaRPr lang="en-US"/>
        </a:p>
      </dgm:t>
    </dgm:pt>
    <dgm:pt modelId="{50A97AE7-9F7D-476F-B99B-CB8C9B94F8A0}" type="sibTrans" cxnId="{B249E644-834B-4DB2-9E0E-2BDBA846119B}">
      <dgm:prSet/>
      <dgm:spPr/>
      <dgm:t>
        <a:bodyPr/>
        <a:lstStyle/>
        <a:p>
          <a:endParaRPr lang="en-US"/>
        </a:p>
      </dgm:t>
    </dgm:pt>
    <dgm:pt modelId="{BDD2B565-FA1D-4BE8-BD5A-8E2DAB5C3279}">
      <dgm:prSet/>
      <dgm:spPr/>
      <dgm:t>
        <a:bodyPr/>
        <a:lstStyle/>
        <a:p>
          <a:r>
            <a:rPr lang="en-US"/>
            <a:t>Introduction to GIS/QGIS</a:t>
          </a:r>
        </a:p>
      </dgm:t>
    </dgm:pt>
    <dgm:pt modelId="{4E053467-140F-454F-AC95-06DC4BBA5830}" type="parTrans" cxnId="{C937794F-325D-487A-A58A-02153A5CFCA2}">
      <dgm:prSet/>
      <dgm:spPr/>
      <dgm:t>
        <a:bodyPr/>
        <a:lstStyle/>
        <a:p>
          <a:endParaRPr lang="en-US"/>
        </a:p>
      </dgm:t>
    </dgm:pt>
    <dgm:pt modelId="{3CBB8343-82B7-433F-92FA-86A771A32065}" type="sibTrans" cxnId="{C937794F-325D-487A-A58A-02153A5CFCA2}">
      <dgm:prSet/>
      <dgm:spPr/>
      <dgm:t>
        <a:bodyPr/>
        <a:lstStyle/>
        <a:p>
          <a:endParaRPr lang="en-US"/>
        </a:p>
      </dgm:t>
    </dgm:pt>
    <dgm:pt modelId="{62CE3D73-73E7-4961-87B8-719870880F8D}">
      <dgm:prSet/>
      <dgm:spPr/>
      <dgm:t>
        <a:bodyPr/>
        <a:lstStyle/>
        <a:p>
          <a:r>
            <a:rPr lang="en-US"/>
            <a:t>Spatial Data Types (Vectors/Raster)</a:t>
          </a:r>
        </a:p>
      </dgm:t>
    </dgm:pt>
    <dgm:pt modelId="{36D7A306-2E31-4BC6-A9BF-80DE1CB2F538}" type="parTrans" cxnId="{3982B526-1EF9-45EE-89A2-85CA044CE453}">
      <dgm:prSet/>
      <dgm:spPr/>
      <dgm:t>
        <a:bodyPr/>
        <a:lstStyle/>
        <a:p>
          <a:endParaRPr lang="en-US"/>
        </a:p>
      </dgm:t>
    </dgm:pt>
    <dgm:pt modelId="{B6805980-A53A-486E-81AF-AFCD62D20D88}" type="sibTrans" cxnId="{3982B526-1EF9-45EE-89A2-85CA044CE453}">
      <dgm:prSet/>
      <dgm:spPr/>
      <dgm:t>
        <a:bodyPr/>
        <a:lstStyle/>
        <a:p>
          <a:endParaRPr lang="en-US"/>
        </a:p>
      </dgm:t>
    </dgm:pt>
    <dgm:pt modelId="{EE13E9B8-76E8-4852-ACAA-E56BB5025F50}">
      <dgm:prSet/>
      <dgm:spPr/>
      <dgm:t>
        <a:bodyPr/>
        <a:lstStyle/>
        <a:p>
          <a:r>
            <a:rPr lang="en-US"/>
            <a:t>Open QGIS and familiarize with the interface</a:t>
          </a:r>
        </a:p>
      </dgm:t>
    </dgm:pt>
    <dgm:pt modelId="{E11FF6D2-6CD7-49DD-8AF9-BE4A0C7C612D}" type="parTrans" cxnId="{A794ABA0-38A1-4496-AA82-7980D511249E}">
      <dgm:prSet/>
      <dgm:spPr/>
      <dgm:t>
        <a:bodyPr/>
        <a:lstStyle/>
        <a:p>
          <a:endParaRPr lang="en-US"/>
        </a:p>
      </dgm:t>
    </dgm:pt>
    <dgm:pt modelId="{AA9F19A7-E573-4182-B6A3-74489023D8D4}" type="sibTrans" cxnId="{A794ABA0-38A1-4496-AA82-7980D511249E}">
      <dgm:prSet/>
      <dgm:spPr/>
      <dgm:t>
        <a:bodyPr/>
        <a:lstStyle/>
        <a:p>
          <a:endParaRPr lang="en-US"/>
        </a:p>
      </dgm:t>
    </dgm:pt>
    <dgm:pt modelId="{B5664077-3C05-4BCB-96BC-9E8809186496}">
      <dgm:prSet/>
      <dgm:spPr/>
      <dgm:t>
        <a:bodyPr/>
        <a:lstStyle/>
        <a:p>
          <a:r>
            <a:rPr lang="en-US"/>
            <a:t>Load vector data</a:t>
          </a:r>
        </a:p>
      </dgm:t>
    </dgm:pt>
    <dgm:pt modelId="{2A29DF1B-AEDB-440D-B049-7CDBAB211920}" type="parTrans" cxnId="{235946EE-B013-4592-8326-C97D13CDBD4D}">
      <dgm:prSet/>
      <dgm:spPr/>
      <dgm:t>
        <a:bodyPr/>
        <a:lstStyle/>
        <a:p>
          <a:endParaRPr lang="en-US"/>
        </a:p>
      </dgm:t>
    </dgm:pt>
    <dgm:pt modelId="{11040504-F805-40B9-945D-782067B063FF}" type="sibTrans" cxnId="{235946EE-B013-4592-8326-C97D13CDBD4D}">
      <dgm:prSet/>
      <dgm:spPr/>
      <dgm:t>
        <a:bodyPr/>
        <a:lstStyle/>
        <a:p>
          <a:endParaRPr lang="en-US"/>
        </a:p>
      </dgm:t>
    </dgm:pt>
    <dgm:pt modelId="{A472FA38-D18D-42D3-88DC-BFCE6F0894BB}">
      <dgm:prSet/>
      <dgm:spPr/>
      <dgm:t>
        <a:bodyPr/>
        <a:lstStyle/>
        <a:p>
          <a:r>
            <a:rPr lang="en-US"/>
            <a:t>Inspect and change layer style</a:t>
          </a:r>
        </a:p>
      </dgm:t>
    </dgm:pt>
    <dgm:pt modelId="{02185A22-E091-41BD-99B6-E2BA0B83BBB3}" type="parTrans" cxnId="{0083C412-ED79-41E8-A0BB-7FAF76369F1C}">
      <dgm:prSet/>
      <dgm:spPr/>
      <dgm:t>
        <a:bodyPr/>
        <a:lstStyle/>
        <a:p>
          <a:endParaRPr lang="en-US"/>
        </a:p>
      </dgm:t>
    </dgm:pt>
    <dgm:pt modelId="{42B0494C-4B59-4D6E-A86F-90AA0D00CCD1}" type="sibTrans" cxnId="{0083C412-ED79-41E8-A0BB-7FAF76369F1C}">
      <dgm:prSet/>
      <dgm:spPr/>
      <dgm:t>
        <a:bodyPr/>
        <a:lstStyle/>
        <a:p>
          <a:endParaRPr lang="en-US"/>
        </a:p>
      </dgm:t>
    </dgm:pt>
    <dgm:pt modelId="{7134AD8D-004A-4C37-8A6C-C7F50EF0D7D1}">
      <dgm:prSet/>
      <dgm:spPr/>
      <dgm:t>
        <a:bodyPr/>
        <a:lstStyle/>
        <a:p>
          <a:r>
            <a:rPr lang="en-US"/>
            <a:t>Load CSV data </a:t>
          </a:r>
        </a:p>
      </dgm:t>
    </dgm:pt>
    <dgm:pt modelId="{2CBAA62D-E2D9-4BC0-94D9-854EFA2A297D}" type="parTrans" cxnId="{DD0CD48C-FE2A-45EA-B72E-E2A6AF8F19A6}">
      <dgm:prSet/>
      <dgm:spPr/>
      <dgm:t>
        <a:bodyPr/>
        <a:lstStyle/>
        <a:p>
          <a:endParaRPr lang="en-US"/>
        </a:p>
      </dgm:t>
    </dgm:pt>
    <dgm:pt modelId="{D0FA8A4F-C3B7-49D6-B039-CFB9DA5D163A}" type="sibTrans" cxnId="{DD0CD48C-FE2A-45EA-B72E-E2A6AF8F19A6}">
      <dgm:prSet/>
      <dgm:spPr/>
      <dgm:t>
        <a:bodyPr/>
        <a:lstStyle/>
        <a:p>
          <a:endParaRPr lang="en-US"/>
        </a:p>
      </dgm:t>
    </dgm:pt>
    <dgm:pt modelId="{B53481A6-CF28-405C-A79A-446C5E4B9B2F}" type="pres">
      <dgm:prSet presAssocID="{989592C5-D81B-4B21-8490-1B080A70C442}" presName="linear" presStyleCnt="0">
        <dgm:presLayoutVars>
          <dgm:animLvl val="lvl"/>
          <dgm:resizeHandles val="exact"/>
        </dgm:presLayoutVars>
      </dgm:prSet>
      <dgm:spPr/>
    </dgm:pt>
    <dgm:pt modelId="{BFC7111D-ABFB-46C8-AF3F-CFDEF87E1559}" type="pres">
      <dgm:prSet presAssocID="{FCC93821-B281-4092-8935-86489446DEEE}" presName="parentText" presStyleLbl="node1" presStyleIdx="0" presStyleCnt="1">
        <dgm:presLayoutVars>
          <dgm:chMax val="0"/>
          <dgm:bulletEnabled val="1"/>
        </dgm:presLayoutVars>
      </dgm:prSet>
      <dgm:spPr/>
    </dgm:pt>
    <dgm:pt modelId="{8D9E0A15-DD25-44DF-9479-D56F359BF332}" type="pres">
      <dgm:prSet presAssocID="{FCC93821-B281-4092-8935-86489446DEEE}" presName="childText" presStyleLbl="revTx" presStyleIdx="0" presStyleCnt="1">
        <dgm:presLayoutVars>
          <dgm:bulletEnabled val="1"/>
        </dgm:presLayoutVars>
      </dgm:prSet>
      <dgm:spPr/>
    </dgm:pt>
  </dgm:ptLst>
  <dgm:cxnLst>
    <dgm:cxn modelId="{0083C412-ED79-41E8-A0BB-7FAF76369F1C}" srcId="{FCC93821-B281-4092-8935-86489446DEEE}" destId="{A472FA38-D18D-42D3-88DC-BFCE6F0894BB}" srcOrd="4" destOrd="0" parTransId="{02185A22-E091-41BD-99B6-E2BA0B83BBB3}" sibTransId="{42B0494C-4B59-4D6E-A86F-90AA0D00CCD1}"/>
    <dgm:cxn modelId="{3982B526-1EF9-45EE-89A2-85CA044CE453}" srcId="{FCC93821-B281-4092-8935-86489446DEEE}" destId="{62CE3D73-73E7-4961-87B8-719870880F8D}" srcOrd="1" destOrd="0" parTransId="{36D7A306-2E31-4BC6-A9BF-80DE1CB2F538}" sibTransId="{B6805980-A53A-486E-81AF-AFCD62D20D88}"/>
    <dgm:cxn modelId="{B249E644-834B-4DB2-9E0E-2BDBA846119B}" srcId="{989592C5-D81B-4B21-8490-1B080A70C442}" destId="{FCC93821-B281-4092-8935-86489446DEEE}" srcOrd="0" destOrd="0" parTransId="{5C457DEE-E2DC-4A0A-AC0C-B5AB8283BD1F}" sibTransId="{50A97AE7-9F7D-476F-B99B-CB8C9B94F8A0}"/>
    <dgm:cxn modelId="{C937794F-325D-487A-A58A-02153A5CFCA2}" srcId="{FCC93821-B281-4092-8935-86489446DEEE}" destId="{BDD2B565-FA1D-4BE8-BD5A-8E2DAB5C3279}" srcOrd="0" destOrd="0" parTransId="{4E053467-140F-454F-AC95-06DC4BBA5830}" sibTransId="{3CBB8343-82B7-433F-92FA-86A771A32065}"/>
    <dgm:cxn modelId="{F4869770-73DC-465A-BC64-90F22700DD17}" type="presOf" srcId="{7134AD8D-004A-4C37-8A6C-C7F50EF0D7D1}" destId="{8D9E0A15-DD25-44DF-9479-D56F359BF332}" srcOrd="0" destOrd="5" presId="urn:microsoft.com/office/officeart/2005/8/layout/vList2"/>
    <dgm:cxn modelId="{86D20552-85E6-4911-8E72-E1E88D561126}" type="presOf" srcId="{B5664077-3C05-4BCB-96BC-9E8809186496}" destId="{8D9E0A15-DD25-44DF-9479-D56F359BF332}" srcOrd="0" destOrd="3" presId="urn:microsoft.com/office/officeart/2005/8/layout/vList2"/>
    <dgm:cxn modelId="{7A425B7E-731A-4422-A63B-80C30BB8D4A5}" type="presOf" srcId="{BDD2B565-FA1D-4BE8-BD5A-8E2DAB5C3279}" destId="{8D9E0A15-DD25-44DF-9479-D56F359BF332}" srcOrd="0" destOrd="0" presId="urn:microsoft.com/office/officeart/2005/8/layout/vList2"/>
    <dgm:cxn modelId="{DD0CD48C-FE2A-45EA-B72E-E2A6AF8F19A6}" srcId="{FCC93821-B281-4092-8935-86489446DEEE}" destId="{7134AD8D-004A-4C37-8A6C-C7F50EF0D7D1}" srcOrd="5" destOrd="0" parTransId="{2CBAA62D-E2D9-4BC0-94D9-854EFA2A297D}" sibTransId="{D0FA8A4F-C3B7-49D6-B039-CFB9DA5D163A}"/>
    <dgm:cxn modelId="{A794ABA0-38A1-4496-AA82-7980D511249E}" srcId="{FCC93821-B281-4092-8935-86489446DEEE}" destId="{EE13E9B8-76E8-4852-ACAA-E56BB5025F50}" srcOrd="2" destOrd="0" parTransId="{E11FF6D2-6CD7-49DD-8AF9-BE4A0C7C612D}" sibTransId="{AA9F19A7-E573-4182-B6A3-74489023D8D4}"/>
    <dgm:cxn modelId="{25A9CCA1-260C-446E-9727-6BBA8767DFF0}" type="presOf" srcId="{62CE3D73-73E7-4961-87B8-719870880F8D}" destId="{8D9E0A15-DD25-44DF-9479-D56F359BF332}" srcOrd="0" destOrd="1" presId="urn:microsoft.com/office/officeart/2005/8/layout/vList2"/>
    <dgm:cxn modelId="{86C483BC-1566-4B37-905F-407A9925B508}" type="presOf" srcId="{A472FA38-D18D-42D3-88DC-BFCE6F0894BB}" destId="{8D9E0A15-DD25-44DF-9479-D56F359BF332}" srcOrd="0" destOrd="4" presId="urn:microsoft.com/office/officeart/2005/8/layout/vList2"/>
    <dgm:cxn modelId="{5AEE6DBF-F2AF-4B92-8635-84D0F30386A4}" type="presOf" srcId="{FCC93821-B281-4092-8935-86489446DEEE}" destId="{BFC7111D-ABFB-46C8-AF3F-CFDEF87E1559}" srcOrd="0" destOrd="0" presId="urn:microsoft.com/office/officeart/2005/8/layout/vList2"/>
    <dgm:cxn modelId="{4077DBDA-99AB-4864-B6C8-97D152CD37B0}" type="presOf" srcId="{989592C5-D81B-4B21-8490-1B080A70C442}" destId="{B53481A6-CF28-405C-A79A-446C5E4B9B2F}" srcOrd="0" destOrd="0" presId="urn:microsoft.com/office/officeart/2005/8/layout/vList2"/>
    <dgm:cxn modelId="{235946EE-B013-4592-8326-C97D13CDBD4D}" srcId="{FCC93821-B281-4092-8935-86489446DEEE}" destId="{B5664077-3C05-4BCB-96BC-9E8809186496}" srcOrd="3" destOrd="0" parTransId="{2A29DF1B-AEDB-440D-B049-7CDBAB211920}" sibTransId="{11040504-F805-40B9-945D-782067B063FF}"/>
    <dgm:cxn modelId="{6CCDDCFF-405C-4E69-BF04-AB0F7A2F9EB9}" type="presOf" srcId="{EE13E9B8-76E8-4852-ACAA-E56BB5025F50}" destId="{8D9E0A15-DD25-44DF-9479-D56F359BF332}" srcOrd="0" destOrd="2" presId="urn:microsoft.com/office/officeart/2005/8/layout/vList2"/>
    <dgm:cxn modelId="{237F11CD-B04B-4765-9D41-90FA70FF2649}" type="presParOf" srcId="{B53481A6-CF28-405C-A79A-446C5E4B9B2F}" destId="{BFC7111D-ABFB-46C8-AF3F-CFDEF87E1559}" srcOrd="0" destOrd="0" presId="urn:microsoft.com/office/officeart/2005/8/layout/vList2"/>
    <dgm:cxn modelId="{A655694F-5B1F-4454-B860-57BC319C6878}" type="presParOf" srcId="{B53481A6-CF28-405C-A79A-446C5E4B9B2F}" destId="{8D9E0A15-DD25-44DF-9479-D56F359BF332}"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7111D-ABFB-46C8-AF3F-CFDEF87E1559}">
      <dsp:nvSpPr>
        <dsp:cNvPr id="0" name=""/>
        <dsp:cNvSpPr/>
      </dsp:nvSpPr>
      <dsp:spPr>
        <a:xfrm>
          <a:off x="0" y="45611"/>
          <a:ext cx="8722757"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Today’s session: </a:t>
          </a:r>
        </a:p>
      </dsp:txBody>
      <dsp:txXfrm>
        <a:off x="24588" y="70199"/>
        <a:ext cx="8673581" cy="454509"/>
      </dsp:txXfrm>
    </dsp:sp>
    <dsp:sp modelId="{8D9E0A15-DD25-44DF-9479-D56F359BF332}">
      <dsp:nvSpPr>
        <dsp:cNvPr id="0" name=""/>
        <dsp:cNvSpPr/>
      </dsp:nvSpPr>
      <dsp:spPr>
        <a:xfrm>
          <a:off x="0" y="549296"/>
          <a:ext cx="8722757" cy="1651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94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Introduction to GIS/QGIS</a:t>
          </a:r>
        </a:p>
        <a:p>
          <a:pPr marL="171450" lvl="1" indent="-171450" algn="l" defTabSz="711200">
            <a:lnSpc>
              <a:spcPct val="90000"/>
            </a:lnSpc>
            <a:spcBef>
              <a:spcPct val="0"/>
            </a:spcBef>
            <a:spcAft>
              <a:spcPct val="20000"/>
            </a:spcAft>
            <a:buChar char="•"/>
          </a:pPr>
          <a:r>
            <a:rPr lang="en-US" sz="1600" kern="1200"/>
            <a:t>Spatial Data Types (Vectors/Raster)</a:t>
          </a:r>
        </a:p>
        <a:p>
          <a:pPr marL="171450" lvl="1" indent="-171450" algn="l" defTabSz="711200">
            <a:lnSpc>
              <a:spcPct val="90000"/>
            </a:lnSpc>
            <a:spcBef>
              <a:spcPct val="0"/>
            </a:spcBef>
            <a:spcAft>
              <a:spcPct val="20000"/>
            </a:spcAft>
            <a:buChar char="•"/>
          </a:pPr>
          <a:r>
            <a:rPr lang="en-US" sz="1600" kern="1200"/>
            <a:t>Open QGIS and familiarize with the interface</a:t>
          </a:r>
        </a:p>
        <a:p>
          <a:pPr marL="171450" lvl="1" indent="-171450" algn="l" defTabSz="711200">
            <a:lnSpc>
              <a:spcPct val="90000"/>
            </a:lnSpc>
            <a:spcBef>
              <a:spcPct val="0"/>
            </a:spcBef>
            <a:spcAft>
              <a:spcPct val="20000"/>
            </a:spcAft>
            <a:buChar char="•"/>
          </a:pPr>
          <a:r>
            <a:rPr lang="en-US" sz="1600" kern="1200"/>
            <a:t>Load vector data</a:t>
          </a:r>
        </a:p>
        <a:p>
          <a:pPr marL="171450" lvl="1" indent="-171450" algn="l" defTabSz="711200">
            <a:lnSpc>
              <a:spcPct val="90000"/>
            </a:lnSpc>
            <a:spcBef>
              <a:spcPct val="0"/>
            </a:spcBef>
            <a:spcAft>
              <a:spcPct val="20000"/>
            </a:spcAft>
            <a:buChar char="•"/>
          </a:pPr>
          <a:r>
            <a:rPr lang="en-US" sz="1600" kern="1200"/>
            <a:t>Inspect and change layer style</a:t>
          </a:r>
        </a:p>
        <a:p>
          <a:pPr marL="171450" lvl="1" indent="-171450" algn="l" defTabSz="711200">
            <a:lnSpc>
              <a:spcPct val="90000"/>
            </a:lnSpc>
            <a:spcBef>
              <a:spcPct val="0"/>
            </a:spcBef>
            <a:spcAft>
              <a:spcPct val="20000"/>
            </a:spcAft>
            <a:buChar char="•"/>
          </a:pPr>
          <a:r>
            <a:rPr lang="en-US" sz="1600" kern="1200"/>
            <a:t>Load CSV data </a:t>
          </a:r>
        </a:p>
      </dsp:txBody>
      <dsp:txXfrm>
        <a:off x="0" y="549296"/>
        <a:ext cx="8722757" cy="16518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4128E-581F-9242-992C-E0452731F0E9}" type="datetimeFigureOut">
              <a:rPr lang="en-GB" smtClean="0"/>
              <a:t>17/11/2021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CD210-039F-9842-8A6E-836F9675E643}" type="slidenum">
              <a:rPr lang="en-GB" smtClean="0"/>
              <a:t>‹N›</a:t>
            </a:fld>
            <a:endParaRPr lang="en-GB"/>
          </a:p>
        </p:txBody>
      </p:sp>
    </p:spTree>
    <p:extLst>
      <p:ext uri="{BB962C8B-B14F-4D97-AF65-F5344CB8AC3E}">
        <p14:creationId xmlns:p14="http://schemas.microsoft.com/office/powerpoint/2010/main" val="1478558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10</a:t>
            </a:fld>
            <a:endParaRPr lang="en-GB"/>
          </a:p>
        </p:txBody>
      </p:sp>
    </p:spTree>
    <p:extLst>
      <p:ext uri="{BB962C8B-B14F-4D97-AF65-F5344CB8AC3E}">
        <p14:creationId xmlns:p14="http://schemas.microsoft.com/office/powerpoint/2010/main" val="261527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13</a:t>
            </a:fld>
            <a:endParaRPr lang="en-GB"/>
          </a:p>
        </p:txBody>
      </p:sp>
    </p:spTree>
    <p:extLst>
      <p:ext uri="{BB962C8B-B14F-4D97-AF65-F5344CB8AC3E}">
        <p14:creationId xmlns:p14="http://schemas.microsoft.com/office/powerpoint/2010/main" val="424427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23</a:t>
            </a:fld>
            <a:endParaRPr lang="en-GB"/>
          </a:p>
        </p:txBody>
      </p:sp>
    </p:spTree>
    <p:extLst>
      <p:ext uri="{BB962C8B-B14F-4D97-AF65-F5344CB8AC3E}">
        <p14:creationId xmlns:p14="http://schemas.microsoft.com/office/powerpoint/2010/main" val="342160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24</a:t>
            </a:fld>
            <a:endParaRPr lang="en-GB"/>
          </a:p>
        </p:txBody>
      </p:sp>
    </p:spTree>
    <p:extLst>
      <p:ext uri="{BB962C8B-B14F-4D97-AF65-F5344CB8AC3E}">
        <p14:creationId xmlns:p14="http://schemas.microsoft.com/office/powerpoint/2010/main" val="3288783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25</a:t>
            </a:fld>
            <a:endParaRPr lang="en-GB"/>
          </a:p>
        </p:txBody>
      </p:sp>
    </p:spTree>
    <p:extLst>
      <p:ext uri="{BB962C8B-B14F-4D97-AF65-F5344CB8AC3E}">
        <p14:creationId xmlns:p14="http://schemas.microsoft.com/office/powerpoint/2010/main" val="47483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38</a:t>
            </a:fld>
            <a:endParaRPr lang="en-GB"/>
          </a:p>
        </p:txBody>
      </p:sp>
    </p:spTree>
    <p:extLst>
      <p:ext uri="{BB962C8B-B14F-4D97-AF65-F5344CB8AC3E}">
        <p14:creationId xmlns:p14="http://schemas.microsoft.com/office/powerpoint/2010/main" val="391374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39</a:t>
            </a:fld>
            <a:endParaRPr lang="en-GB"/>
          </a:p>
        </p:txBody>
      </p:sp>
    </p:spTree>
    <p:extLst>
      <p:ext uri="{BB962C8B-B14F-4D97-AF65-F5344CB8AC3E}">
        <p14:creationId xmlns:p14="http://schemas.microsoft.com/office/powerpoint/2010/main" val="202428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Wednesday, November 17, 2021</a:t>
            </a:fld>
            <a:endParaRPr lang="en-US" dirty="0"/>
          </a:p>
        </p:txBody>
      </p:sp>
    </p:spTree>
    <p:extLst>
      <p:ext uri="{BB962C8B-B14F-4D97-AF65-F5344CB8AC3E}">
        <p14:creationId xmlns:p14="http://schemas.microsoft.com/office/powerpoint/2010/main" val="1148493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Wednesday, November 17, 2021</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3299267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Wednesday, November 17, 2021</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4125773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A28BA1-2969-7B43-B250-DCD6B7D9CD7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8E7E189F-2396-3B47-B865-9B61F4502C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9A0FAFFD-B4B6-B548-8111-96DAB55D212F}"/>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5" name="Segnaposto piè di pagina 4">
            <a:extLst>
              <a:ext uri="{FF2B5EF4-FFF2-40B4-BE49-F238E27FC236}">
                <a16:creationId xmlns:a16="http://schemas.microsoft.com/office/drawing/2014/main" id="{55E368F0-02EC-0944-ADF8-56CAEB9F017B}"/>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A0B83F35-FE8E-6C45-A07F-9C8BF0E2617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6569235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CCAFDF-432A-CB49-B539-D02C9846E076}"/>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414C0370-0C66-5F4A-BF88-5F31A6C2F1E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7D1E47D-9BBC-1D40-95F2-6DE8C9040468}"/>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5" name="Segnaposto piè di pagina 4">
            <a:extLst>
              <a:ext uri="{FF2B5EF4-FFF2-40B4-BE49-F238E27FC236}">
                <a16:creationId xmlns:a16="http://schemas.microsoft.com/office/drawing/2014/main" id="{F8A129E2-ADFA-BD4D-A5A2-68D23B17BB02}"/>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2A689BDA-D6C4-B141-BEE1-4C34B993E27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4360961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D8BC7F-4CD1-734C-B91E-1D5B87DB4AF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ABA4E49-26C0-4046-8E17-82ECA3DA2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BEBCFF3-9928-5A48-B426-CD9F9DA84CCE}"/>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5" name="Segnaposto piè di pagina 4">
            <a:extLst>
              <a:ext uri="{FF2B5EF4-FFF2-40B4-BE49-F238E27FC236}">
                <a16:creationId xmlns:a16="http://schemas.microsoft.com/office/drawing/2014/main" id="{0E29D73B-B973-5645-AE32-7E56BB39C12F}"/>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2B088B02-3411-6347-BCB4-EF70F6F3DEA4}"/>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1868693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156B75-6019-8E47-832F-4CCF5CF33C11}"/>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2C24ABB6-82AF-6547-A4BB-2378B7B38B1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1E10F07-479C-2445-A305-C4AFC36F05A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4ACB1AF3-91FB-2E4D-A6B9-3A3E95B4BD74}"/>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6" name="Segnaposto piè di pagina 5">
            <a:extLst>
              <a:ext uri="{FF2B5EF4-FFF2-40B4-BE49-F238E27FC236}">
                <a16:creationId xmlns:a16="http://schemas.microsoft.com/office/drawing/2014/main" id="{2EF3117E-0E5E-A64B-B2DE-4EE7AE30F8F8}"/>
              </a:ext>
            </a:extLst>
          </p:cNvPr>
          <p:cNvSpPr>
            <a:spLocks noGrp="1"/>
          </p:cNvSpPr>
          <p:nvPr>
            <p:ph type="ftr" sz="quarter" idx="11"/>
          </p:nvPr>
        </p:nvSpPr>
        <p:spPr/>
        <p:txBody>
          <a:bodyPr/>
          <a:lstStyle/>
          <a:p>
            <a:r>
              <a:rPr lang="en-US" spc="200"/>
              <a:t>Sample Footer Text</a:t>
            </a:r>
            <a:endParaRPr lang="en-US" spc="200" dirty="0"/>
          </a:p>
        </p:txBody>
      </p:sp>
      <p:sp>
        <p:nvSpPr>
          <p:cNvPr id="7" name="Segnaposto numero diapositiva 6">
            <a:extLst>
              <a:ext uri="{FF2B5EF4-FFF2-40B4-BE49-F238E27FC236}">
                <a16:creationId xmlns:a16="http://schemas.microsoft.com/office/drawing/2014/main" id="{6F53B163-5959-D64D-AA42-799B6032B54A}"/>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0371486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6C3E3-FD55-5A4B-BA02-772AEC44BFFB}"/>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08AAB6E2-769C-CA45-AE67-28B8FB7115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6FE39FF-0C07-B348-B8C9-45FFDF169DD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A2E62C42-3C28-6447-A23C-CC643EC742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3139647-AA0A-174C-881F-11EB08E2068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E3FD074B-90B7-FB42-A19B-5670D6E10235}"/>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8" name="Segnaposto piè di pagina 7">
            <a:extLst>
              <a:ext uri="{FF2B5EF4-FFF2-40B4-BE49-F238E27FC236}">
                <a16:creationId xmlns:a16="http://schemas.microsoft.com/office/drawing/2014/main" id="{4B7E98CE-01A1-D047-A838-338204F03C9F}"/>
              </a:ext>
            </a:extLst>
          </p:cNvPr>
          <p:cNvSpPr>
            <a:spLocks noGrp="1"/>
          </p:cNvSpPr>
          <p:nvPr>
            <p:ph type="ftr" sz="quarter" idx="11"/>
          </p:nvPr>
        </p:nvSpPr>
        <p:spPr/>
        <p:txBody>
          <a:bodyPr/>
          <a:lstStyle/>
          <a:p>
            <a:r>
              <a:rPr lang="en-US" spc="200"/>
              <a:t>Sample Footer Text</a:t>
            </a:r>
            <a:endParaRPr lang="en-US" spc="200" dirty="0"/>
          </a:p>
        </p:txBody>
      </p:sp>
      <p:sp>
        <p:nvSpPr>
          <p:cNvPr id="9" name="Segnaposto numero diapositiva 8">
            <a:extLst>
              <a:ext uri="{FF2B5EF4-FFF2-40B4-BE49-F238E27FC236}">
                <a16:creationId xmlns:a16="http://schemas.microsoft.com/office/drawing/2014/main" id="{7DE9AFE3-1C81-5B43-A713-860D680160CD}"/>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0195948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6FD586-BAC6-5048-8695-E613171C7A0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BFC0548-B5A9-314B-97A8-AC03890CFEDF}"/>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4" name="Segnaposto piè di pagina 3">
            <a:extLst>
              <a:ext uri="{FF2B5EF4-FFF2-40B4-BE49-F238E27FC236}">
                <a16:creationId xmlns:a16="http://schemas.microsoft.com/office/drawing/2014/main" id="{16E06B85-8371-9045-9CC0-517382D50485}"/>
              </a:ext>
            </a:extLst>
          </p:cNvPr>
          <p:cNvSpPr>
            <a:spLocks noGrp="1"/>
          </p:cNvSpPr>
          <p:nvPr>
            <p:ph type="ftr" sz="quarter" idx="11"/>
          </p:nvPr>
        </p:nvSpPr>
        <p:spPr/>
        <p:txBody>
          <a:bodyPr/>
          <a:lstStyle/>
          <a:p>
            <a:r>
              <a:rPr lang="en-US" spc="200"/>
              <a:t>Sample Footer Text</a:t>
            </a:r>
            <a:endParaRPr lang="en-US" spc="200" dirty="0"/>
          </a:p>
        </p:txBody>
      </p:sp>
      <p:sp>
        <p:nvSpPr>
          <p:cNvPr id="5" name="Segnaposto numero diapositiva 4">
            <a:extLst>
              <a:ext uri="{FF2B5EF4-FFF2-40B4-BE49-F238E27FC236}">
                <a16:creationId xmlns:a16="http://schemas.microsoft.com/office/drawing/2014/main" id="{DF0493A5-B349-EA44-92FD-2A6532C6AA54}"/>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419500236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973ADA1-97B8-C24B-B66F-ABC9EA62B48C}"/>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3" name="Segnaposto piè di pagina 2">
            <a:extLst>
              <a:ext uri="{FF2B5EF4-FFF2-40B4-BE49-F238E27FC236}">
                <a16:creationId xmlns:a16="http://schemas.microsoft.com/office/drawing/2014/main" id="{2FEBC31F-6F0D-9A44-9847-14C17B480374}"/>
              </a:ext>
            </a:extLst>
          </p:cNvPr>
          <p:cNvSpPr>
            <a:spLocks noGrp="1"/>
          </p:cNvSpPr>
          <p:nvPr>
            <p:ph type="ftr" sz="quarter" idx="11"/>
          </p:nvPr>
        </p:nvSpPr>
        <p:spPr/>
        <p:txBody>
          <a:bodyPr/>
          <a:lstStyle/>
          <a:p>
            <a:r>
              <a:rPr lang="en-US" spc="200"/>
              <a:t>Sample Footer Text</a:t>
            </a:r>
            <a:endParaRPr lang="en-US" spc="200" dirty="0"/>
          </a:p>
        </p:txBody>
      </p:sp>
      <p:sp>
        <p:nvSpPr>
          <p:cNvPr id="4" name="Segnaposto numero diapositiva 3">
            <a:extLst>
              <a:ext uri="{FF2B5EF4-FFF2-40B4-BE49-F238E27FC236}">
                <a16:creationId xmlns:a16="http://schemas.microsoft.com/office/drawing/2014/main" id="{33AF727F-676E-DF47-B753-374E660F70D3}"/>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9064119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5CF257-F115-C04F-AD46-214DF82091A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1AFF3C34-F614-2442-AB81-4A2178FF35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995E8E7-DEEA-0E43-845A-BE7AE7F1C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43F097B-1D50-2D44-8371-785E3DC28D28}"/>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6" name="Segnaposto piè di pagina 5">
            <a:extLst>
              <a:ext uri="{FF2B5EF4-FFF2-40B4-BE49-F238E27FC236}">
                <a16:creationId xmlns:a16="http://schemas.microsoft.com/office/drawing/2014/main" id="{9BB9D0A7-FCF2-424D-8A6A-6C14D6FC9D73}"/>
              </a:ext>
            </a:extLst>
          </p:cNvPr>
          <p:cNvSpPr>
            <a:spLocks noGrp="1"/>
          </p:cNvSpPr>
          <p:nvPr>
            <p:ph type="ftr" sz="quarter" idx="11"/>
          </p:nvPr>
        </p:nvSpPr>
        <p:spPr/>
        <p:txBody>
          <a:bodyPr/>
          <a:lstStyle/>
          <a:p>
            <a:r>
              <a:rPr lang="en-US" spc="200"/>
              <a:t>Sample Footer Text</a:t>
            </a:r>
            <a:endParaRPr lang="en-US" spc="200" dirty="0"/>
          </a:p>
        </p:txBody>
      </p:sp>
      <p:sp>
        <p:nvSpPr>
          <p:cNvPr id="7" name="Segnaposto numero diapositiva 6">
            <a:extLst>
              <a:ext uri="{FF2B5EF4-FFF2-40B4-BE49-F238E27FC236}">
                <a16:creationId xmlns:a16="http://schemas.microsoft.com/office/drawing/2014/main" id="{9F134AC2-127B-C74E-BB38-1B880653B33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54348092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Wednesday, November 17, 2021</a:t>
            </a:fld>
            <a:endParaRPr lang="en-US" dirty="0"/>
          </a:p>
        </p:txBody>
      </p:sp>
    </p:spTree>
    <p:extLst>
      <p:ext uri="{BB962C8B-B14F-4D97-AF65-F5344CB8AC3E}">
        <p14:creationId xmlns:p14="http://schemas.microsoft.com/office/powerpoint/2010/main" val="590790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0CDB13-7F43-064B-AF56-3F047DB3F63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3B378AAA-82AC-B74C-836A-DE28577E6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DA990CE-CF06-EE4C-AD4C-D09FE9F15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7251D00-7ECF-6E45-9C63-FAFDAB89FBC2}"/>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6" name="Segnaposto piè di pagina 5">
            <a:extLst>
              <a:ext uri="{FF2B5EF4-FFF2-40B4-BE49-F238E27FC236}">
                <a16:creationId xmlns:a16="http://schemas.microsoft.com/office/drawing/2014/main" id="{227A445D-DDFD-0443-8F6F-9CCC37FF1A9D}"/>
              </a:ext>
            </a:extLst>
          </p:cNvPr>
          <p:cNvSpPr>
            <a:spLocks noGrp="1"/>
          </p:cNvSpPr>
          <p:nvPr>
            <p:ph type="ftr" sz="quarter" idx="11"/>
          </p:nvPr>
        </p:nvSpPr>
        <p:spPr/>
        <p:txBody>
          <a:bodyPr/>
          <a:lstStyle/>
          <a:p>
            <a:r>
              <a:rPr lang="en-US" spc="200"/>
              <a:t>Sample Footer Text</a:t>
            </a:r>
            <a:endParaRPr lang="en-US" spc="200" dirty="0"/>
          </a:p>
        </p:txBody>
      </p:sp>
      <p:sp>
        <p:nvSpPr>
          <p:cNvPr id="7" name="Segnaposto numero diapositiva 6">
            <a:extLst>
              <a:ext uri="{FF2B5EF4-FFF2-40B4-BE49-F238E27FC236}">
                <a16:creationId xmlns:a16="http://schemas.microsoft.com/office/drawing/2014/main" id="{DCA173BA-8714-D942-A591-2D671C11C696}"/>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02021677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EC2796-5C39-CD4F-A8DF-84D0637E012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C161953A-27AF-1A48-87A6-9FED8BD61A5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7DE9F781-2287-7B4B-B443-D8A3BE3364DF}"/>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5" name="Segnaposto piè di pagina 4">
            <a:extLst>
              <a:ext uri="{FF2B5EF4-FFF2-40B4-BE49-F238E27FC236}">
                <a16:creationId xmlns:a16="http://schemas.microsoft.com/office/drawing/2014/main" id="{13173149-6730-6D45-BBA3-00A5567C1EA2}"/>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BBF3ABBD-7F4E-E841-AA3F-7A8144CB410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36096937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BEFB036-C5C8-674D-9627-7379BD808F0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D646344C-7DDB-CE48-B998-FBC56A1A8BF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1610D440-151D-1841-BAC7-BAB665F1664A}"/>
              </a:ext>
            </a:extLst>
          </p:cNvPr>
          <p:cNvSpPr>
            <a:spLocks noGrp="1"/>
          </p:cNvSpPr>
          <p:nvPr>
            <p:ph type="dt" sz="half" idx="10"/>
          </p:nvPr>
        </p:nvSpPr>
        <p:spPr/>
        <p:txBody>
          <a:bodyPr/>
          <a:lstStyle/>
          <a:p>
            <a:fld id="{8256C2ED-54A4-480D-B5C8-65C0D62359B9}" type="datetime2">
              <a:rPr lang="en-US" smtClean="0"/>
              <a:pPr/>
              <a:t>Wednesday, November 17, 2021</a:t>
            </a:fld>
            <a:endParaRPr lang="en-US" dirty="0"/>
          </a:p>
        </p:txBody>
      </p:sp>
      <p:sp>
        <p:nvSpPr>
          <p:cNvPr id="5" name="Segnaposto piè di pagina 4">
            <a:extLst>
              <a:ext uri="{FF2B5EF4-FFF2-40B4-BE49-F238E27FC236}">
                <a16:creationId xmlns:a16="http://schemas.microsoft.com/office/drawing/2014/main" id="{5B7BD82E-223C-F94E-9288-857A89FA0A20}"/>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88568DCD-DDD6-9E47-96DB-3A5F70AF37D5}"/>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5025470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Wednesday, November 17, 2021</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‹N›</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29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Wednesday, November 17, 2021</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‹N›</a:t>
            </a:fld>
            <a:endParaRPr lang="en-US"/>
          </a:p>
        </p:txBody>
      </p:sp>
    </p:spTree>
    <p:extLst>
      <p:ext uri="{BB962C8B-B14F-4D97-AF65-F5344CB8AC3E}">
        <p14:creationId xmlns:p14="http://schemas.microsoft.com/office/powerpoint/2010/main" val="12619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Wednesday, November 17, 2021</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‹N›</a:t>
            </a:fld>
            <a:endParaRPr lang="en-US"/>
          </a:p>
        </p:txBody>
      </p:sp>
    </p:spTree>
    <p:extLst>
      <p:ext uri="{BB962C8B-B14F-4D97-AF65-F5344CB8AC3E}">
        <p14:creationId xmlns:p14="http://schemas.microsoft.com/office/powerpoint/2010/main" val="2664039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Wednesday, November 17, 2021</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‹N›</a:t>
            </a:fld>
            <a:endParaRPr lang="en-US"/>
          </a:p>
        </p:txBody>
      </p:sp>
    </p:spTree>
    <p:extLst>
      <p:ext uri="{BB962C8B-B14F-4D97-AF65-F5344CB8AC3E}">
        <p14:creationId xmlns:p14="http://schemas.microsoft.com/office/powerpoint/2010/main" val="1350559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Wednesday, November 17, 2021</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342442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Wednesday, November 17, 2021</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109644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Wednesday, November 17, 2021</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4029102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Wednesday, November 17, 2021</a:t>
            </a:fld>
            <a:endParaRPr lang="en-US" dirty="0"/>
          </a:p>
        </p:txBody>
      </p:sp>
    </p:spTree>
    <p:extLst>
      <p:ext uri="{BB962C8B-B14F-4D97-AF65-F5344CB8AC3E}">
        <p14:creationId xmlns:p14="http://schemas.microsoft.com/office/powerpoint/2010/main" val="406213219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12" r:id="rId6"/>
    <p:sldLayoutId id="2147483707" r:id="rId7"/>
    <p:sldLayoutId id="2147483708" r:id="rId8"/>
    <p:sldLayoutId id="2147483709" r:id="rId9"/>
    <p:sldLayoutId id="2147483711" r:id="rId10"/>
    <p:sldLayoutId id="2147483710"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20000"/>
        </a:lnSpc>
        <a:spcBef>
          <a:spcPts val="1000"/>
        </a:spcBef>
        <a:buFont typeface="Calibri Light" panose="020F0302020204030204" pitchFamily="34" charset="0"/>
        <a:buChar char="→"/>
        <a:defRPr sz="2200" kern="1200">
          <a:solidFill>
            <a:schemeClr val="tx2">
              <a:alpha val="55000"/>
            </a:schemeClr>
          </a:solidFill>
          <a:latin typeface="+mn-lt"/>
          <a:ea typeface="+mn-ea"/>
          <a:cs typeface="+mn-cs"/>
        </a:defRPr>
      </a:lvl1pPr>
      <a:lvl2pPr marL="9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2pPr>
      <a:lvl3pPr marL="13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3pPr>
      <a:lvl4pPr marL="18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4pPr>
      <a:lvl5pPr marL="22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EFF93BC-6F4E-2242-8C9C-42B3B19C8F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C45C9C94-DED1-E440-9C01-DD0616C89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D42186A-3547-064F-B7E9-56EBDB3EC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6C2ED-54A4-480D-B5C8-65C0D62359B9}" type="datetime2">
              <a:rPr lang="en-US" smtClean="0"/>
              <a:pPr/>
              <a:t>Wednesday, November 17, 2021</a:t>
            </a:fld>
            <a:endParaRPr lang="en-US" dirty="0"/>
          </a:p>
        </p:txBody>
      </p:sp>
      <p:sp>
        <p:nvSpPr>
          <p:cNvPr id="5" name="Segnaposto piè di pagina 4">
            <a:extLst>
              <a:ext uri="{FF2B5EF4-FFF2-40B4-BE49-F238E27FC236}">
                <a16:creationId xmlns:a16="http://schemas.microsoft.com/office/drawing/2014/main" id="{046E7077-D8C0-7C4E-B196-373DFEA10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23B92315-5B0B-A34A-BFC6-AA798BE09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0444912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hyperlink" Target="https://docs.qgis.org/3.16/en/docs/gentle_gis_introduction/vector_data.html#overview" TargetMode="Externa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docs.qgis.org/3.16/en/docs/gentle_gis_introduction/raster_data.html"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hyperlink" Target="http://awmc.unc.edu/wordpress/map-files/" TargetMode="External"/><Relationship Id="rId7" Type="http://schemas.openxmlformats.org/officeDocument/2006/relationships/diagramLayout" Target="../diagrams/layout1.xml"/><Relationship Id="rId2" Type="http://schemas.openxmlformats.org/officeDocument/2006/relationships/hyperlink" Target="https://github.com/andreatitolo/qgis_training_data/raw/main/training_data.zip" TargetMode="External"/><Relationship Id="rId1" Type="http://schemas.openxmlformats.org/officeDocument/2006/relationships/slideLayout" Target="../slideLayouts/slideLayout13.xml"/><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hyperlink" Target="http://www.naturalearthdata.com/downloads/" TargetMode="Externa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qgis.org/en/site/about/index.html" TargetMode="External"/><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www.qgis.org/en/site/getinvolved/translate.html"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5" name="Rectangle 123">
            <a:extLst>
              <a:ext uri="{FF2B5EF4-FFF2-40B4-BE49-F238E27FC236}">
                <a16:creationId xmlns:a16="http://schemas.microsoft.com/office/drawing/2014/main" id="{662A1B21-D61E-46FC-BDD1-2FAE49F8B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 descr="Sfondo astratto di rete">
            <a:extLst>
              <a:ext uri="{FF2B5EF4-FFF2-40B4-BE49-F238E27FC236}">
                <a16:creationId xmlns:a16="http://schemas.microsoft.com/office/drawing/2014/main" id="{E44909CE-9714-4A50-BED8-41F472E8809B}"/>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86" name="Rectangle 125">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0000"/>
            <a:ext cx="6311901"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405CAF18-9B41-8442-8479-17322ACC10B2}"/>
              </a:ext>
            </a:extLst>
          </p:cNvPr>
          <p:cNvSpPr txBox="1"/>
          <p:nvPr/>
        </p:nvSpPr>
        <p:spPr>
          <a:xfrm>
            <a:off x="450000" y="894969"/>
            <a:ext cx="5430100" cy="2954655"/>
          </a:xfrm>
          <a:prstGeom prst="rect">
            <a:avLst/>
          </a:prstGeom>
        </p:spPr>
        <p:txBody>
          <a:bodyPr vert="horz" lIns="0" tIns="0" rIns="0" bIns="0" rtlCol="0" anchor="b">
            <a:normAutofit/>
          </a:bodyPr>
          <a:lstStyle/>
          <a:p>
            <a:pPr>
              <a:spcBef>
                <a:spcPct val="0"/>
              </a:spcBef>
              <a:spcAft>
                <a:spcPts val="600"/>
              </a:spcAft>
            </a:pPr>
            <a:r>
              <a:rPr lang="en-US" sz="6400" i="1" dirty="0">
                <a:solidFill>
                  <a:schemeClr val="tx2"/>
                </a:solidFill>
                <a:latin typeface="+mj-lt"/>
                <a:ea typeface="+mj-ea"/>
                <a:cs typeface="+mj-cs"/>
              </a:rPr>
              <a:t>Introduction to GIS using QGIS</a:t>
            </a:r>
          </a:p>
        </p:txBody>
      </p:sp>
      <p:cxnSp>
        <p:nvCxnSpPr>
          <p:cNvPr id="190" name="Straight Connector 189">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122000"/>
            <a:ext cx="54301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ABAAF89F-07A7-A743-8883-35AAC3D0CC12}"/>
              </a:ext>
            </a:extLst>
          </p:cNvPr>
          <p:cNvSpPr txBox="1"/>
          <p:nvPr/>
        </p:nvSpPr>
        <p:spPr>
          <a:xfrm>
            <a:off x="450000" y="4335407"/>
            <a:ext cx="2018241" cy="369332"/>
          </a:xfrm>
          <a:prstGeom prst="rect">
            <a:avLst/>
          </a:prstGeom>
          <a:noFill/>
        </p:spPr>
        <p:txBody>
          <a:bodyPr wrap="square" rtlCol="0">
            <a:spAutoFit/>
          </a:bodyPr>
          <a:lstStyle/>
          <a:p>
            <a:r>
              <a:rPr lang="en-GB" dirty="0" err="1"/>
              <a:t>Dr.</a:t>
            </a:r>
            <a:r>
              <a:rPr lang="en-GB" dirty="0"/>
              <a:t> Andrea </a:t>
            </a:r>
            <a:r>
              <a:rPr lang="en-GB" dirty="0" err="1"/>
              <a:t>Titolo</a:t>
            </a:r>
            <a:endParaRPr lang="en-GB" dirty="0"/>
          </a:p>
        </p:txBody>
      </p:sp>
    </p:spTree>
    <p:extLst>
      <p:ext uri="{BB962C8B-B14F-4D97-AF65-F5344CB8AC3E}">
        <p14:creationId xmlns:p14="http://schemas.microsoft.com/office/powerpoint/2010/main" val="1289723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309473" y="60879"/>
            <a:ext cx="3294530" cy="523220"/>
          </a:xfrm>
          <a:prstGeom prst="rect">
            <a:avLst/>
          </a:prstGeom>
          <a:noFill/>
        </p:spPr>
        <p:txBody>
          <a:bodyPr wrap="square" rtlCol="0">
            <a:spAutoFit/>
          </a:bodyPr>
          <a:lstStyle/>
          <a:p>
            <a:r>
              <a:rPr lang="en-GB" sz="2800" dirty="0">
                <a:latin typeface="Palatino Linotype" panose="02040502050505030304" pitchFamily="18" charset="0"/>
              </a:rPr>
              <a:t>Vectors</a:t>
            </a:r>
          </a:p>
        </p:txBody>
      </p:sp>
      <p:pic>
        <p:nvPicPr>
          <p:cNvPr id="6" name="Immagine 5">
            <a:extLst>
              <a:ext uri="{FF2B5EF4-FFF2-40B4-BE49-F238E27FC236}">
                <a16:creationId xmlns:a16="http://schemas.microsoft.com/office/drawing/2014/main" id="{DAB65FA1-6234-ED46-86FD-10BF1F5E676D}"/>
              </a:ext>
            </a:extLst>
          </p:cNvPr>
          <p:cNvPicPr>
            <a:picLocks noChangeAspect="1"/>
          </p:cNvPicPr>
          <p:nvPr/>
        </p:nvPicPr>
        <p:blipFill>
          <a:blip r:embed="rId3"/>
          <a:stretch>
            <a:fillRect/>
          </a:stretch>
        </p:blipFill>
        <p:spPr>
          <a:xfrm>
            <a:off x="6453427" y="54203"/>
            <a:ext cx="5639896" cy="3128380"/>
          </a:xfrm>
          <a:prstGeom prst="rect">
            <a:avLst/>
          </a:prstGeom>
        </p:spPr>
      </p:pic>
      <p:pic>
        <p:nvPicPr>
          <p:cNvPr id="8" name="Immagine 7">
            <a:extLst>
              <a:ext uri="{FF2B5EF4-FFF2-40B4-BE49-F238E27FC236}">
                <a16:creationId xmlns:a16="http://schemas.microsoft.com/office/drawing/2014/main" id="{4585248C-630E-154D-A500-208C5E44AC87}"/>
              </a:ext>
            </a:extLst>
          </p:cNvPr>
          <p:cNvPicPr>
            <a:picLocks noChangeAspect="1"/>
          </p:cNvPicPr>
          <p:nvPr/>
        </p:nvPicPr>
        <p:blipFill>
          <a:blip r:embed="rId4"/>
          <a:stretch>
            <a:fillRect/>
          </a:stretch>
        </p:blipFill>
        <p:spPr>
          <a:xfrm>
            <a:off x="6441568" y="3324331"/>
            <a:ext cx="5651755" cy="3134958"/>
          </a:xfrm>
          <a:prstGeom prst="rect">
            <a:avLst/>
          </a:prstGeom>
        </p:spPr>
      </p:pic>
      <p:sp>
        <p:nvSpPr>
          <p:cNvPr id="9" name="CasellaDiTesto 8">
            <a:extLst>
              <a:ext uri="{FF2B5EF4-FFF2-40B4-BE49-F238E27FC236}">
                <a16:creationId xmlns:a16="http://schemas.microsoft.com/office/drawing/2014/main" id="{261FF4BE-C66B-B64B-B0FB-7F8E6301C1AC}"/>
              </a:ext>
            </a:extLst>
          </p:cNvPr>
          <p:cNvSpPr txBox="1"/>
          <p:nvPr/>
        </p:nvSpPr>
        <p:spPr>
          <a:xfrm>
            <a:off x="309473" y="651883"/>
            <a:ext cx="5598459" cy="6186309"/>
          </a:xfrm>
          <a:prstGeom prst="rect">
            <a:avLst/>
          </a:prstGeom>
          <a:noFill/>
        </p:spPr>
        <p:txBody>
          <a:bodyPr wrap="square" rtlCol="0">
            <a:spAutoFit/>
          </a:bodyPr>
          <a:lstStyle/>
          <a:p>
            <a:pPr marL="285750" indent="-285750">
              <a:buFont typeface="Arial" panose="020B0604020202020204" pitchFamily="34" charset="0"/>
              <a:buChar char="•"/>
            </a:pPr>
            <a:r>
              <a:rPr lang="it-IT" dirty="0"/>
              <a:t>A </a:t>
            </a:r>
            <a:r>
              <a:rPr lang="it-IT" dirty="0" err="1"/>
              <a:t>representation</a:t>
            </a:r>
            <a:r>
              <a:rPr lang="it-IT" dirty="0"/>
              <a:t> of the </a:t>
            </a:r>
            <a:r>
              <a:rPr lang="it-IT" dirty="0" err="1"/>
              <a:t>real</a:t>
            </a:r>
            <a:r>
              <a:rPr lang="it-IT" dirty="0"/>
              <a:t> world </a:t>
            </a:r>
            <a:r>
              <a:rPr lang="it-IT" dirty="0" err="1"/>
              <a:t>using</a:t>
            </a:r>
            <a:r>
              <a:rPr lang="it-IT" dirty="0"/>
              <a:t> </a:t>
            </a:r>
            <a:r>
              <a:rPr lang="it-IT" dirty="0" err="1"/>
              <a:t>three</a:t>
            </a:r>
            <a:r>
              <a:rPr lang="it-IT" dirty="0"/>
              <a:t> </a:t>
            </a:r>
            <a:r>
              <a:rPr lang="it-IT" dirty="0" err="1"/>
              <a:t>geometries</a:t>
            </a:r>
            <a:r>
              <a:rPr lang="it-IT" dirty="0"/>
              <a:t>: </a:t>
            </a:r>
            <a:r>
              <a:rPr lang="it-IT" b="1" u="sng" dirty="0"/>
              <a:t>points, lines and </a:t>
            </a:r>
            <a:r>
              <a:rPr lang="it-IT" b="1" u="sng" dirty="0" err="1"/>
              <a:t>polygons</a:t>
            </a:r>
            <a:r>
              <a:rPr lang="it-IT" b="1" u="sng" dirty="0"/>
              <a:t> </a:t>
            </a:r>
            <a:r>
              <a:rPr lang="it-IT" b="1" dirty="0"/>
              <a:t>.</a:t>
            </a:r>
          </a:p>
          <a:p>
            <a:pPr marL="285750" indent="-285750">
              <a:buFont typeface="Arial" panose="020B0604020202020204" pitchFamily="34" charset="0"/>
              <a:buChar char="•"/>
            </a:pPr>
            <a:endParaRPr lang="it-IT" b="1" dirty="0"/>
          </a:p>
          <a:p>
            <a:pPr marL="285750" indent="-285750">
              <a:buFont typeface="Arial" panose="020B0604020202020204" pitchFamily="34" charset="0"/>
              <a:buChar char="•"/>
            </a:pPr>
            <a:r>
              <a:rPr lang="it-IT" dirty="0" err="1"/>
              <a:t>They</a:t>
            </a:r>
            <a:r>
              <a:rPr lang="it-IT" dirty="0"/>
              <a:t> </a:t>
            </a:r>
            <a:r>
              <a:rPr lang="it-IT" dirty="0" err="1"/>
              <a:t>have</a:t>
            </a:r>
            <a:r>
              <a:rPr lang="it-IT" dirty="0"/>
              <a:t> </a:t>
            </a:r>
            <a:r>
              <a:rPr lang="it-IT" b="1" dirty="0" err="1"/>
              <a:t>attributes</a:t>
            </a:r>
            <a:r>
              <a:rPr lang="it-IT" dirty="0"/>
              <a:t>, </a:t>
            </a:r>
            <a:r>
              <a:rPr lang="it-IT" dirty="0" err="1"/>
              <a:t>which</a:t>
            </a:r>
            <a:r>
              <a:rPr lang="it-IT" dirty="0"/>
              <a:t> </a:t>
            </a:r>
            <a:r>
              <a:rPr lang="it-IT" dirty="0" err="1"/>
              <a:t>consist</a:t>
            </a:r>
            <a:r>
              <a:rPr lang="it-IT" dirty="0"/>
              <a:t> of text or </a:t>
            </a:r>
            <a:r>
              <a:rPr lang="it-IT" dirty="0" err="1"/>
              <a:t>numerical</a:t>
            </a:r>
            <a:r>
              <a:rPr lang="it-IT" dirty="0"/>
              <a:t> information </a:t>
            </a:r>
            <a:r>
              <a:rPr lang="it-IT" dirty="0" err="1"/>
              <a:t>that</a:t>
            </a:r>
            <a:r>
              <a:rPr lang="it-IT" dirty="0"/>
              <a:t> </a:t>
            </a:r>
            <a:r>
              <a:rPr lang="it-IT" b="1" dirty="0" err="1"/>
              <a:t>describe</a:t>
            </a:r>
            <a:r>
              <a:rPr lang="it-IT" dirty="0"/>
              <a:t> the features.</a:t>
            </a:r>
            <a:endParaRPr lang="it-IT" b="1"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Better at representing </a:t>
            </a:r>
            <a:r>
              <a:rPr lang="en-GB" b="1" dirty="0"/>
              <a:t>discrete</a:t>
            </a:r>
            <a:r>
              <a:rPr lang="en-GB" dirty="0"/>
              <a:t> data (i.e. data present in specific locations, e.g. Rivers, Buildings, Roads, Trees).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Stored in different file formats, most common are the </a:t>
            </a:r>
            <a:r>
              <a:rPr lang="en-GB" b="1" dirty="0"/>
              <a:t>shapefile</a:t>
            </a:r>
            <a:r>
              <a:rPr lang="en-GB" dirty="0"/>
              <a:t> (.</a:t>
            </a:r>
            <a:r>
              <a:rPr lang="en-GB" dirty="0" err="1"/>
              <a:t>shp</a:t>
            </a:r>
            <a:r>
              <a:rPr lang="en-GB" dirty="0"/>
              <a:t>) and </a:t>
            </a:r>
            <a:r>
              <a:rPr lang="en-GB" b="1" dirty="0"/>
              <a:t>comma separated value </a:t>
            </a:r>
            <a:r>
              <a:rPr lang="en-GB" dirty="0"/>
              <a:t>(.csv).</a:t>
            </a:r>
          </a:p>
          <a:p>
            <a:endParaRPr lang="en-GB" dirty="0"/>
          </a:p>
          <a:p>
            <a:endParaRPr lang="en-GB" dirty="0"/>
          </a:p>
          <a:p>
            <a:endParaRPr lang="en-GB" dirty="0"/>
          </a:p>
          <a:p>
            <a:r>
              <a:rPr lang="en-GB" b="1" dirty="0"/>
              <a:t>In archaeology</a:t>
            </a:r>
          </a:p>
          <a:p>
            <a:endParaRPr lang="en-GB" dirty="0"/>
          </a:p>
          <a:p>
            <a:r>
              <a:rPr lang="en-GB" dirty="0"/>
              <a:t>Points -&gt; Find Spots, </a:t>
            </a:r>
            <a:r>
              <a:rPr lang="en-GB" dirty="0" err="1"/>
              <a:t>Archaological</a:t>
            </a:r>
            <a:r>
              <a:rPr lang="en-GB" dirty="0"/>
              <a:t> Sites on a regional map</a:t>
            </a:r>
          </a:p>
          <a:p>
            <a:endParaRPr lang="en-GB" dirty="0"/>
          </a:p>
          <a:p>
            <a:r>
              <a:rPr lang="en-GB" dirty="0"/>
              <a:t>Lines -&gt; Linear Features (e.g. paleochannels)</a:t>
            </a:r>
          </a:p>
          <a:p>
            <a:endParaRPr lang="en-GB" dirty="0"/>
          </a:p>
          <a:p>
            <a:r>
              <a:rPr lang="en-GB" dirty="0"/>
              <a:t>Polygons -&gt; Stratigraphical Units, Structures, Site extent </a:t>
            </a:r>
          </a:p>
        </p:txBody>
      </p:sp>
      <p:sp>
        <p:nvSpPr>
          <p:cNvPr id="7" name="CasellaDiTesto 6">
            <a:extLst>
              <a:ext uri="{FF2B5EF4-FFF2-40B4-BE49-F238E27FC236}">
                <a16:creationId xmlns:a16="http://schemas.microsoft.com/office/drawing/2014/main" id="{FCAE981C-7AAD-4D51-B121-A2EFBB35D3A0}"/>
              </a:ext>
            </a:extLst>
          </p:cNvPr>
          <p:cNvSpPr txBox="1"/>
          <p:nvPr/>
        </p:nvSpPr>
        <p:spPr>
          <a:xfrm>
            <a:off x="6453427" y="6438082"/>
            <a:ext cx="5848820" cy="400110"/>
          </a:xfrm>
          <a:prstGeom prst="rect">
            <a:avLst/>
          </a:prstGeom>
          <a:noFill/>
        </p:spPr>
        <p:txBody>
          <a:bodyPr wrap="square" rtlCol="0">
            <a:spAutoFit/>
          </a:bodyPr>
          <a:lstStyle/>
          <a:p>
            <a:r>
              <a:rPr lang="en-US" sz="1000" dirty="0">
                <a:latin typeface="Palatino Linotype" panose="02040502050505030304" pitchFamily="18" charset="0"/>
              </a:rPr>
              <a:t>Real world landscape and its features as we would represent them in GIS using vector geometries (source: </a:t>
            </a:r>
            <a:r>
              <a:rPr lang="en-US" sz="1000" dirty="0">
                <a:latin typeface="Palatino Linotype" panose="02040502050505030304" pitchFamily="18" charset="0"/>
                <a:hlinkClick r:id="rId5"/>
              </a:rPr>
              <a:t>QGIS Documentation</a:t>
            </a:r>
            <a:r>
              <a:rPr lang="en-US" sz="1000" dirty="0">
                <a:latin typeface="Palatino Linotype" panose="02040502050505030304" pitchFamily="18" charset="0"/>
              </a:rPr>
              <a:t>).</a:t>
            </a:r>
          </a:p>
        </p:txBody>
      </p:sp>
    </p:spTree>
    <p:extLst>
      <p:ext uri="{BB962C8B-B14F-4D97-AF65-F5344CB8AC3E}">
        <p14:creationId xmlns:p14="http://schemas.microsoft.com/office/powerpoint/2010/main" val="801622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1" y="188259"/>
            <a:ext cx="3294530" cy="523220"/>
          </a:xfrm>
          <a:prstGeom prst="rect">
            <a:avLst/>
          </a:prstGeom>
          <a:noFill/>
        </p:spPr>
        <p:txBody>
          <a:bodyPr wrap="square" rtlCol="0">
            <a:spAutoFit/>
          </a:bodyPr>
          <a:lstStyle/>
          <a:p>
            <a:r>
              <a:rPr lang="en-GB" sz="2800" dirty="0" err="1">
                <a:latin typeface="Palatino Linotype" panose="02040502050505030304" pitchFamily="18" charset="0"/>
              </a:rPr>
              <a:t>Rasters</a:t>
            </a:r>
            <a:endParaRPr lang="en-GB" sz="2800" dirty="0">
              <a:latin typeface="Palatino Linotype" panose="02040502050505030304" pitchFamily="18" charset="0"/>
            </a:endParaRPr>
          </a:p>
        </p:txBody>
      </p:sp>
      <p:sp>
        <p:nvSpPr>
          <p:cNvPr id="3" name="CasellaDiTesto 2">
            <a:extLst>
              <a:ext uri="{FF2B5EF4-FFF2-40B4-BE49-F238E27FC236}">
                <a16:creationId xmlns:a16="http://schemas.microsoft.com/office/drawing/2014/main" id="{8DA12917-218C-4948-A7BA-D8A51B990310}"/>
              </a:ext>
            </a:extLst>
          </p:cNvPr>
          <p:cNvSpPr txBox="1"/>
          <p:nvPr/>
        </p:nvSpPr>
        <p:spPr>
          <a:xfrm>
            <a:off x="238657" y="848616"/>
            <a:ext cx="4127086" cy="4524315"/>
          </a:xfrm>
          <a:prstGeom prst="rect">
            <a:avLst/>
          </a:prstGeom>
          <a:noFill/>
        </p:spPr>
        <p:txBody>
          <a:bodyPr wrap="square" rtlCol="0">
            <a:spAutoFit/>
          </a:bodyPr>
          <a:lstStyle/>
          <a:p>
            <a:pPr marL="285750" indent="-285750">
              <a:buFont typeface="Arial" panose="020B0604020202020204" pitchFamily="34" charset="0"/>
              <a:buChar char="•"/>
            </a:pPr>
            <a:r>
              <a:rPr lang="it-IT" b="1" u="sng" dirty="0" err="1"/>
              <a:t>Gridded</a:t>
            </a:r>
            <a:r>
              <a:rPr lang="it-IT" b="1" u="sng" dirty="0"/>
              <a:t> data</a:t>
            </a:r>
            <a:r>
              <a:rPr lang="it-IT" dirty="0"/>
              <a:t>: made up of an </a:t>
            </a:r>
            <a:r>
              <a:rPr lang="it-IT" dirty="0" err="1"/>
              <a:t>underlying</a:t>
            </a:r>
            <a:r>
              <a:rPr lang="it-IT" dirty="0"/>
              <a:t> </a:t>
            </a:r>
            <a:r>
              <a:rPr lang="it-IT" dirty="0" err="1"/>
              <a:t>grid</a:t>
            </a:r>
            <a:r>
              <a:rPr lang="it-IT" dirty="0"/>
              <a:t> of </a:t>
            </a:r>
            <a:r>
              <a:rPr lang="it-IT" dirty="0" err="1"/>
              <a:t>cells</a:t>
            </a:r>
            <a:r>
              <a:rPr lang="it-IT" dirty="0"/>
              <a:t> (</a:t>
            </a:r>
            <a:r>
              <a:rPr lang="it-IT" b="1" dirty="0"/>
              <a:t>pixels</a:t>
            </a:r>
            <a:r>
              <a:rPr lang="it-IT" dirty="0"/>
              <a:t>), </a:t>
            </a:r>
            <a:r>
              <a:rPr lang="it-IT" dirty="0" err="1"/>
              <a:t>each</a:t>
            </a:r>
            <a:r>
              <a:rPr lang="it-IT" dirty="0"/>
              <a:t> of </a:t>
            </a:r>
            <a:r>
              <a:rPr lang="it-IT" dirty="0" err="1"/>
              <a:t>which</a:t>
            </a:r>
            <a:r>
              <a:rPr lang="it-IT" dirty="0"/>
              <a:t> </a:t>
            </a:r>
            <a:r>
              <a:rPr lang="it-IT" dirty="0" err="1"/>
              <a:t>is</a:t>
            </a:r>
            <a:r>
              <a:rPr lang="it-IT" dirty="0"/>
              <a:t> </a:t>
            </a:r>
            <a:r>
              <a:rPr lang="it-IT" dirty="0" err="1"/>
              <a:t>attributed</a:t>
            </a:r>
            <a:r>
              <a:rPr lang="it-IT" dirty="0"/>
              <a:t> a </a:t>
            </a:r>
            <a:r>
              <a:rPr lang="it-IT" b="1" dirty="0" err="1"/>
              <a:t>numeric</a:t>
            </a:r>
            <a:r>
              <a:rPr lang="it-IT" b="1" dirty="0"/>
              <a:t> </a:t>
            </a:r>
            <a:r>
              <a:rPr lang="it-IT" b="1" dirty="0" err="1"/>
              <a:t>value</a:t>
            </a:r>
            <a:r>
              <a:rPr lang="it-IT" dirty="0"/>
              <a:t>.</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Each</a:t>
            </a:r>
            <a:r>
              <a:rPr lang="it-IT" dirty="0"/>
              <a:t> </a:t>
            </a:r>
            <a:r>
              <a:rPr lang="it-IT" dirty="0" err="1"/>
              <a:t>cell</a:t>
            </a:r>
            <a:r>
              <a:rPr lang="it-IT" dirty="0"/>
              <a:t> </a:t>
            </a:r>
            <a:r>
              <a:rPr lang="it-IT" dirty="0" err="1"/>
              <a:t>contains</a:t>
            </a:r>
            <a:r>
              <a:rPr lang="it-IT" dirty="0"/>
              <a:t> information </a:t>
            </a:r>
            <a:r>
              <a:rPr lang="it-IT" dirty="0" err="1"/>
              <a:t>about</a:t>
            </a:r>
            <a:r>
              <a:rPr lang="it-IT" dirty="0"/>
              <a:t> </a:t>
            </a:r>
            <a:r>
              <a:rPr lang="it-IT" dirty="0" err="1"/>
              <a:t>what</a:t>
            </a:r>
            <a:r>
              <a:rPr lang="it-IT" dirty="0"/>
              <a:t> </a:t>
            </a:r>
            <a:r>
              <a:rPr lang="it-IT" dirty="0" err="1"/>
              <a:t>should</a:t>
            </a:r>
            <a:r>
              <a:rPr lang="it-IT" dirty="0"/>
              <a:t> go </a:t>
            </a:r>
            <a:r>
              <a:rPr lang="it-IT" dirty="0" err="1"/>
              <a:t>into</a:t>
            </a:r>
            <a:r>
              <a:rPr lang="it-IT" dirty="0"/>
              <a:t> </a:t>
            </a:r>
            <a:r>
              <a:rPr lang="it-IT" dirty="0" err="1"/>
              <a:t>that</a:t>
            </a:r>
            <a:r>
              <a:rPr lang="it-IT" dirty="0"/>
              <a:t> </a:t>
            </a:r>
            <a:r>
              <a:rPr lang="it-IT" dirty="0" err="1"/>
              <a:t>cell</a:t>
            </a:r>
            <a:r>
              <a:rPr lang="it-IT" dirty="0"/>
              <a:t>.</a:t>
            </a:r>
          </a:p>
          <a:p>
            <a:pPr marL="285750" indent="-285750">
              <a:buFont typeface="Arial" panose="020B0604020202020204" pitchFamily="34" charset="0"/>
              <a:buChar char="•"/>
            </a:pPr>
            <a:r>
              <a:rPr lang="it-IT" dirty="0"/>
              <a:t>Better </a:t>
            </a:r>
            <a:r>
              <a:rPr lang="it-IT" dirty="0" err="1"/>
              <a:t>at</a:t>
            </a:r>
            <a:r>
              <a:rPr lang="it-IT" dirty="0"/>
              <a:t> </a:t>
            </a:r>
            <a:r>
              <a:rPr lang="it-IT" dirty="0" err="1"/>
              <a:t>representing</a:t>
            </a:r>
            <a:r>
              <a:rPr lang="it-IT" dirty="0"/>
              <a:t> </a:t>
            </a:r>
            <a:r>
              <a:rPr lang="it-IT" b="1" dirty="0" err="1"/>
              <a:t>continuous</a:t>
            </a:r>
            <a:r>
              <a:rPr lang="it-IT" dirty="0"/>
              <a:t> data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err="1"/>
              <a:t>Stored</a:t>
            </a:r>
            <a:r>
              <a:rPr lang="it-IT" dirty="0"/>
              <a:t> in </a:t>
            </a:r>
            <a:r>
              <a:rPr lang="it-IT" dirty="0" err="1"/>
              <a:t>different</a:t>
            </a:r>
            <a:r>
              <a:rPr lang="it-IT" dirty="0"/>
              <a:t> file formats, </a:t>
            </a:r>
            <a:r>
              <a:rPr lang="it-IT" dirty="0" err="1"/>
              <a:t>most</a:t>
            </a:r>
            <a:r>
              <a:rPr lang="it-IT" dirty="0"/>
              <a:t> common for GIS </a:t>
            </a:r>
            <a:r>
              <a:rPr lang="it-IT" dirty="0" err="1"/>
              <a:t>is</a:t>
            </a:r>
            <a:r>
              <a:rPr lang="it-IT" dirty="0"/>
              <a:t> </a:t>
            </a:r>
            <a:r>
              <a:rPr lang="it-IT" dirty="0" err="1"/>
              <a:t>GeoTIF</a:t>
            </a:r>
            <a:r>
              <a:rPr lang="it-IT" dirty="0"/>
              <a:t> (.</a:t>
            </a:r>
            <a:r>
              <a:rPr lang="it-IT" dirty="0" err="1"/>
              <a:t>tif</a:t>
            </a:r>
            <a:r>
              <a:rPr lang="it-IT" dirty="0"/>
              <a:t>)</a:t>
            </a:r>
          </a:p>
          <a:p>
            <a:endParaRPr lang="it-IT" dirty="0"/>
          </a:p>
          <a:p>
            <a:r>
              <a:rPr lang="it-IT" b="1" dirty="0"/>
              <a:t>In </a:t>
            </a:r>
            <a:r>
              <a:rPr lang="it-IT" b="1" dirty="0" err="1"/>
              <a:t>archaeology</a:t>
            </a:r>
            <a:r>
              <a:rPr lang="it-IT" b="1" dirty="0"/>
              <a:t> </a:t>
            </a:r>
          </a:p>
          <a:p>
            <a:endParaRPr lang="it-IT" dirty="0"/>
          </a:p>
          <a:p>
            <a:r>
              <a:rPr lang="it-IT" dirty="0" err="1"/>
              <a:t>Raster</a:t>
            </a:r>
            <a:r>
              <a:rPr lang="it-IT" dirty="0"/>
              <a:t> data can be:</a:t>
            </a:r>
          </a:p>
          <a:p>
            <a:r>
              <a:rPr lang="it-IT" dirty="0" err="1"/>
              <a:t>elevation</a:t>
            </a:r>
            <a:r>
              <a:rPr lang="it-IT" dirty="0"/>
              <a:t> data, </a:t>
            </a:r>
            <a:r>
              <a:rPr lang="it-IT" dirty="0" err="1"/>
              <a:t>rainfall</a:t>
            </a:r>
            <a:r>
              <a:rPr lang="it-IT" dirty="0"/>
              <a:t>/temperature data, satellite images, aerial/drone </a:t>
            </a:r>
            <a:r>
              <a:rPr lang="it-IT" dirty="0" err="1"/>
              <a:t>photos</a:t>
            </a:r>
            <a:endParaRPr lang="it-IT" dirty="0"/>
          </a:p>
        </p:txBody>
      </p:sp>
      <p:pic>
        <p:nvPicPr>
          <p:cNvPr id="4" name="Immagine 3">
            <a:extLst>
              <a:ext uri="{FF2B5EF4-FFF2-40B4-BE49-F238E27FC236}">
                <a16:creationId xmlns:a16="http://schemas.microsoft.com/office/drawing/2014/main" id="{F8327556-24A8-F842-9C6B-8BA5CE2C1744}"/>
              </a:ext>
            </a:extLst>
          </p:cNvPr>
          <p:cNvPicPr>
            <a:picLocks noChangeAspect="1"/>
          </p:cNvPicPr>
          <p:nvPr/>
        </p:nvPicPr>
        <p:blipFill>
          <a:blip r:embed="rId2"/>
          <a:stretch>
            <a:fillRect/>
          </a:stretch>
        </p:blipFill>
        <p:spPr>
          <a:xfrm>
            <a:off x="7212249" y="60497"/>
            <a:ext cx="2867997" cy="1624187"/>
          </a:xfrm>
          <a:prstGeom prst="rect">
            <a:avLst/>
          </a:prstGeom>
        </p:spPr>
      </p:pic>
      <p:pic>
        <p:nvPicPr>
          <p:cNvPr id="6" name="Immagine 5">
            <a:extLst>
              <a:ext uri="{FF2B5EF4-FFF2-40B4-BE49-F238E27FC236}">
                <a16:creationId xmlns:a16="http://schemas.microsoft.com/office/drawing/2014/main" id="{7A36D36E-C2D3-6747-8CE7-A594B51BFFEA}"/>
              </a:ext>
            </a:extLst>
          </p:cNvPr>
          <p:cNvPicPr>
            <a:picLocks noChangeAspect="1"/>
          </p:cNvPicPr>
          <p:nvPr/>
        </p:nvPicPr>
        <p:blipFill>
          <a:blip r:embed="rId3"/>
          <a:stretch>
            <a:fillRect/>
          </a:stretch>
        </p:blipFill>
        <p:spPr>
          <a:xfrm>
            <a:off x="9222966" y="1930905"/>
            <a:ext cx="2730377" cy="1931718"/>
          </a:xfrm>
          <a:prstGeom prst="rect">
            <a:avLst/>
          </a:prstGeom>
        </p:spPr>
      </p:pic>
      <p:pic>
        <p:nvPicPr>
          <p:cNvPr id="8" name="Immagine 7">
            <a:extLst>
              <a:ext uri="{FF2B5EF4-FFF2-40B4-BE49-F238E27FC236}">
                <a16:creationId xmlns:a16="http://schemas.microsoft.com/office/drawing/2014/main" id="{4F2DE002-3526-D145-9A73-608B43AFD781}"/>
              </a:ext>
            </a:extLst>
          </p:cNvPr>
          <p:cNvPicPr>
            <a:picLocks noChangeAspect="1"/>
          </p:cNvPicPr>
          <p:nvPr/>
        </p:nvPicPr>
        <p:blipFill>
          <a:blip r:embed="rId4"/>
          <a:stretch>
            <a:fillRect/>
          </a:stretch>
        </p:blipFill>
        <p:spPr>
          <a:xfrm>
            <a:off x="8961996" y="4531043"/>
            <a:ext cx="2732463" cy="2185970"/>
          </a:xfrm>
          <a:prstGeom prst="rect">
            <a:avLst/>
          </a:prstGeom>
        </p:spPr>
      </p:pic>
      <p:pic>
        <p:nvPicPr>
          <p:cNvPr id="10" name="Immagine 9">
            <a:extLst>
              <a:ext uri="{FF2B5EF4-FFF2-40B4-BE49-F238E27FC236}">
                <a16:creationId xmlns:a16="http://schemas.microsoft.com/office/drawing/2014/main" id="{A695932F-035D-D54D-97CE-0B0388738765}"/>
              </a:ext>
            </a:extLst>
          </p:cNvPr>
          <p:cNvPicPr>
            <a:picLocks noChangeAspect="1"/>
          </p:cNvPicPr>
          <p:nvPr/>
        </p:nvPicPr>
        <p:blipFill>
          <a:blip r:embed="rId5"/>
          <a:stretch>
            <a:fillRect/>
          </a:stretch>
        </p:blipFill>
        <p:spPr>
          <a:xfrm>
            <a:off x="4905467" y="3706654"/>
            <a:ext cx="2887397" cy="2042808"/>
          </a:xfrm>
          <a:prstGeom prst="rect">
            <a:avLst/>
          </a:prstGeom>
        </p:spPr>
      </p:pic>
      <p:pic>
        <p:nvPicPr>
          <p:cNvPr id="9" name="Immagine 8">
            <a:extLst>
              <a:ext uri="{FF2B5EF4-FFF2-40B4-BE49-F238E27FC236}">
                <a16:creationId xmlns:a16="http://schemas.microsoft.com/office/drawing/2014/main" id="{767EBAA1-181E-4B6D-B05A-705E3C9F11D5}"/>
              </a:ext>
            </a:extLst>
          </p:cNvPr>
          <p:cNvPicPr>
            <a:picLocks noChangeAspect="1"/>
          </p:cNvPicPr>
          <p:nvPr/>
        </p:nvPicPr>
        <p:blipFill>
          <a:blip r:embed="rId6"/>
          <a:stretch>
            <a:fillRect/>
          </a:stretch>
        </p:blipFill>
        <p:spPr>
          <a:xfrm>
            <a:off x="4595759" y="234308"/>
            <a:ext cx="2616490" cy="2616490"/>
          </a:xfrm>
          <a:prstGeom prst="rect">
            <a:avLst/>
          </a:prstGeom>
        </p:spPr>
      </p:pic>
      <p:sp>
        <p:nvSpPr>
          <p:cNvPr id="5" name="CasellaDiTesto 4">
            <a:extLst>
              <a:ext uri="{FF2B5EF4-FFF2-40B4-BE49-F238E27FC236}">
                <a16:creationId xmlns:a16="http://schemas.microsoft.com/office/drawing/2014/main" id="{0DA674C9-DD2F-4E44-8E81-FC98287DC315}"/>
              </a:ext>
            </a:extLst>
          </p:cNvPr>
          <p:cNvSpPr txBox="1"/>
          <p:nvPr/>
        </p:nvSpPr>
        <p:spPr>
          <a:xfrm>
            <a:off x="4877293" y="5749462"/>
            <a:ext cx="3087458" cy="246221"/>
          </a:xfrm>
          <a:prstGeom prst="rect">
            <a:avLst/>
          </a:prstGeom>
          <a:noFill/>
        </p:spPr>
        <p:txBody>
          <a:bodyPr wrap="square" rtlCol="0">
            <a:spAutoFit/>
          </a:bodyPr>
          <a:lstStyle/>
          <a:p>
            <a:r>
              <a:rPr lang="en-US" sz="1000" dirty="0">
                <a:latin typeface="Palatino Linotype" panose="02040502050505030304" pitchFamily="18" charset="0"/>
              </a:rPr>
              <a:t>Sea temperature raster data (source: @Esri/NOAA)</a:t>
            </a:r>
          </a:p>
        </p:txBody>
      </p:sp>
      <p:sp>
        <p:nvSpPr>
          <p:cNvPr id="11" name="CasellaDiTesto 10">
            <a:extLst>
              <a:ext uri="{FF2B5EF4-FFF2-40B4-BE49-F238E27FC236}">
                <a16:creationId xmlns:a16="http://schemas.microsoft.com/office/drawing/2014/main" id="{258A6D39-4835-4913-B621-DB64164420F1}"/>
              </a:ext>
            </a:extLst>
          </p:cNvPr>
          <p:cNvSpPr txBox="1"/>
          <p:nvPr/>
        </p:nvSpPr>
        <p:spPr>
          <a:xfrm>
            <a:off x="6305793" y="6405263"/>
            <a:ext cx="2779553" cy="400110"/>
          </a:xfrm>
          <a:prstGeom prst="rect">
            <a:avLst/>
          </a:prstGeom>
          <a:noFill/>
        </p:spPr>
        <p:txBody>
          <a:bodyPr wrap="square" rtlCol="0">
            <a:spAutoFit/>
          </a:bodyPr>
          <a:lstStyle/>
          <a:p>
            <a:r>
              <a:rPr lang="en-US" sz="1000" dirty="0">
                <a:latin typeface="Palatino Linotype" panose="02040502050505030304" pitchFamily="18" charset="0"/>
              </a:rPr>
              <a:t>Global average annual rainfall data (source: @NASA)</a:t>
            </a:r>
          </a:p>
        </p:txBody>
      </p:sp>
      <p:sp>
        <p:nvSpPr>
          <p:cNvPr id="12" name="CasellaDiTesto 11">
            <a:extLst>
              <a:ext uri="{FF2B5EF4-FFF2-40B4-BE49-F238E27FC236}">
                <a16:creationId xmlns:a16="http://schemas.microsoft.com/office/drawing/2014/main" id="{D4B5C4AF-C4E1-4CD5-A32B-22E3412506C6}"/>
              </a:ext>
            </a:extLst>
          </p:cNvPr>
          <p:cNvSpPr txBox="1"/>
          <p:nvPr/>
        </p:nvSpPr>
        <p:spPr>
          <a:xfrm>
            <a:off x="9173790" y="3862623"/>
            <a:ext cx="2867997" cy="400110"/>
          </a:xfrm>
          <a:prstGeom prst="rect">
            <a:avLst/>
          </a:prstGeom>
          <a:noFill/>
        </p:spPr>
        <p:txBody>
          <a:bodyPr wrap="square" rtlCol="0">
            <a:spAutoFit/>
          </a:bodyPr>
          <a:lstStyle/>
          <a:p>
            <a:r>
              <a:rPr lang="en-US" sz="1000" dirty="0">
                <a:latin typeface="Palatino Linotype" panose="02040502050505030304" pitchFamily="18" charset="0"/>
              </a:rPr>
              <a:t>Archaeological site of </a:t>
            </a:r>
            <a:r>
              <a:rPr lang="en-US" sz="1000" dirty="0" err="1">
                <a:latin typeface="Palatino Linotype" panose="02040502050505030304" pitchFamily="18" charset="0"/>
              </a:rPr>
              <a:t>Haradum</a:t>
            </a:r>
            <a:r>
              <a:rPr lang="en-US" sz="1000" dirty="0">
                <a:latin typeface="Palatino Linotype" panose="02040502050505030304" pitchFamily="18" charset="0"/>
              </a:rPr>
              <a:t> in Iraq, as seen on a Bing Maps satellite image (@BING).</a:t>
            </a:r>
          </a:p>
        </p:txBody>
      </p:sp>
      <p:sp>
        <p:nvSpPr>
          <p:cNvPr id="13" name="CasellaDiTesto 12">
            <a:extLst>
              <a:ext uri="{FF2B5EF4-FFF2-40B4-BE49-F238E27FC236}">
                <a16:creationId xmlns:a16="http://schemas.microsoft.com/office/drawing/2014/main" id="{EAC9CFE4-BFDB-484C-896C-25B05B467380}"/>
              </a:ext>
            </a:extLst>
          </p:cNvPr>
          <p:cNvSpPr txBox="1"/>
          <p:nvPr/>
        </p:nvSpPr>
        <p:spPr>
          <a:xfrm>
            <a:off x="7212248" y="1684684"/>
            <a:ext cx="2962883" cy="400110"/>
          </a:xfrm>
          <a:prstGeom prst="rect">
            <a:avLst/>
          </a:prstGeom>
          <a:noFill/>
        </p:spPr>
        <p:txBody>
          <a:bodyPr wrap="square" rtlCol="0">
            <a:spAutoFit/>
          </a:bodyPr>
          <a:lstStyle/>
          <a:p>
            <a:r>
              <a:rPr lang="en-US" sz="1000" dirty="0">
                <a:latin typeface="Palatino Linotype" panose="02040502050505030304" pitchFamily="18" charset="0"/>
              </a:rPr>
              <a:t>Elevation raster image (DEM) of the area north of Swansea, Wales (@USGS)</a:t>
            </a:r>
          </a:p>
        </p:txBody>
      </p:sp>
      <p:sp>
        <p:nvSpPr>
          <p:cNvPr id="7" name="CasellaDiTesto 6">
            <a:extLst>
              <a:ext uri="{FF2B5EF4-FFF2-40B4-BE49-F238E27FC236}">
                <a16:creationId xmlns:a16="http://schemas.microsoft.com/office/drawing/2014/main" id="{B67560F3-0BAA-4E57-ACA2-B429BD87C5C6}"/>
              </a:ext>
            </a:extLst>
          </p:cNvPr>
          <p:cNvSpPr txBox="1"/>
          <p:nvPr/>
        </p:nvSpPr>
        <p:spPr>
          <a:xfrm>
            <a:off x="4830631" y="2801566"/>
            <a:ext cx="2355958" cy="400110"/>
          </a:xfrm>
          <a:prstGeom prst="rect">
            <a:avLst/>
          </a:prstGeom>
          <a:noFill/>
        </p:spPr>
        <p:txBody>
          <a:bodyPr wrap="square" rtlCol="0">
            <a:spAutoFit/>
          </a:bodyPr>
          <a:lstStyle/>
          <a:p>
            <a:r>
              <a:rPr lang="en-US" sz="1000" dirty="0">
                <a:latin typeface="Palatino Linotype" panose="02040502050505030304" pitchFamily="18" charset="0"/>
              </a:rPr>
              <a:t>Raster data structure (source: </a:t>
            </a:r>
            <a:r>
              <a:rPr lang="en-US" sz="1000" dirty="0">
                <a:latin typeface="Palatino Linotype" panose="02040502050505030304" pitchFamily="18" charset="0"/>
                <a:hlinkClick r:id="rId7"/>
              </a:rPr>
              <a:t>QGIS documentation</a:t>
            </a:r>
            <a:r>
              <a:rPr lang="en-US" sz="1000" dirty="0">
                <a:latin typeface="Palatino Linotype" panose="02040502050505030304" pitchFamily="18" charset="0"/>
              </a:rPr>
              <a:t>)</a:t>
            </a:r>
          </a:p>
        </p:txBody>
      </p:sp>
    </p:spTree>
    <p:extLst>
      <p:ext uri="{BB962C8B-B14F-4D97-AF65-F5344CB8AC3E}">
        <p14:creationId xmlns:p14="http://schemas.microsoft.com/office/powerpoint/2010/main" val="857854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FCFAE76-ED9C-43F8-A6A1-586EBC7FA516}"/>
              </a:ext>
            </a:extLst>
          </p:cNvPr>
          <p:cNvSpPr txBox="1"/>
          <p:nvPr/>
        </p:nvSpPr>
        <p:spPr>
          <a:xfrm>
            <a:off x="123568" y="804603"/>
            <a:ext cx="8625192" cy="2646878"/>
          </a:xfrm>
          <a:prstGeom prst="rect">
            <a:avLst/>
          </a:prstGeom>
          <a:noFill/>
        </p:spPr>
        <p:txBody>
          <a:bodyPr wrap="square" rtlCol="0">
            <a:spAutoFit/>
          </a:bodyPr>
          <a:lstStyle/>
          <a:p>
            <a:pPr marL="285750" indent="-285750">
              <a:buFont typeface="Arial" panose="020B0604020202020204" pitchFamily="34" charset="0"/>
              <a:buChar char="•"/>
            </a:pPr>
            <a:r>
              <a:rPr lang="it-IT" dirty="0"/>
              <a:t>(Windows)Click on the desktop </a:t>
            </a:r>
            <a:r>
              <a:rPr lang="it-IT" dirty="0" err="1"/>
              <a:t>icon</a:t>
            </a:r>
            <a:r>
              <a:rPr lang="it-IT" dirty="0"/>
              <a:t> </a:t>
            </a:r>
          </a:p>
          <a:p>
            <a:pPr marL="285750" indent="-285750">
              <a:buFont typeface="Arial" panose="020B0604020202020204" pitchFamily="34" charset="0"/>
              <a:buChar char="•"/>
            </a:pPr>
            <a:r>
              <a:rPr lang="it-IT" dirty="0"/>
              <a:t>(Mac) </a:t>
            </a:r>
            <a:r>
              <a:rPr lang="it-IT" dirty="0" err="1"/>
              <a:t>Launch</a:t>
            </a:r>
            <a:r>
              <a:rPr lang="it-IT" dirty="0"/>
              <a:t> the </a:t>
            </a:r>
            <a:r>
              <a:rPr lang="it-IT" dirty="0" err="1"/>
              <a:t>application</a:t>
            </a:r>
            <a:endParaRPr lang="it-IT" dirty="0"/>
          </a:p>
          <a:p>
            <a:endParaRPr lang="it-IT" dirty="0"/>
          </a:p>
          <a:p>
            <a:pPr marL="285750" indent="-285750">
              <a:buFont typeface="Arial" panose="020B0604020202020204" pitchFamily="34" charset="0"/>
              <a:buChar char="•"/>
            </a:pPr>
            <a:r>
              <a:rPr lang="it-IT" dirty="0"/>
              <a:t>Or </a:t>
            </a:r>
            <a:r>
              <a:rPr lang="it-IT" dirty="0" err="1"/>
              <a:t>launch</a:t>
            </a:r>
            <a:r>
              <a:rPr lang="it-IT" dirty="0"/>
              <a:t> the </a:t>
            </a:r>
            <a:r>
              <a:rPr lang="it-IT" dirty="0" err="1"/>
              <a:t>program</a:t>
            </a:r>
            <a:r>
              <a:rPr lang="it-IT" dirty="0"/>
              <a:t> from the </a:t>
            </a:r>
            <a:r>
              <a:rPr lang="it-IT" dirty="0" err="1"/>
              <a:t>executable</a:t>
            </a:r>
            <a:r>
              <a:rPr lang="it-IT" dirty="0"/>
              <a:t> (</a:t>
            </a:r>
            <a:r>
              <a:rPr lang="it-IT" dirty="0" err="1"/>
              <a:t>usually</a:t>
            </a:r>
            <a:r>
              <a:rPr lang="it-IT" dirty="0"/>
              <a:t> </a:t>
            </a:r>
            <a:r>
              <a:rPr lang="it-IT" dirty="0" err="1"/>
              <a:t>found</a:t>
            </a:r>
            <a:r>
              <a:rPr lang="it-IT" dirty="0"/>
              <a:t> under </a:t>
            </a:r>
            <a:r>
              <a:rPr lang="de-DE" b="1" dirty="0"/>
              <a:t>C:\OSGeo4W\bin\qgis-ltr-bin.exe</a:t>
            </a:r>
            <a:r>
              <a:rPr lang="it-IT" b="1" dirty="0"/>
              <a:t> </a:t>
            </a:r>
            <a:r>
              <a:rPr lang="it-IT" dirty="0"/>
              <a:t>or </a:t>
            </a:r>
            <a:r>
              <a:rPr lang="it-IT" b="1" dirty="0"/>
              <a:t>C:</a:t>
            </a:r>
            <a:r>
              <a:rPr lang="en-US" b="1" dirty="0"/>
              <a:t>\Program Files\QGIS-3.16\bin\qgis-ltr-bin.exe</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Double-click on </a:t>
            </a:r>
            <a:r>
              <a:rPr lang="en-US" sz="2000" b="1" dirty="0"/>
              <a:t>New Empty Project</a:t>
            </a:r>
          </a:p>
        </p:txBody>
      </p:sp>
      <p:sp>
        <p:nvSpPr>
          <p:cNvPr id="2" name="CasellaDiTesto 1">
            <a:extLst>
              <a:ext uri="{FF2B5EF4-FFF2-40B4-BE49-F238E27FC236}">
                <a16:creationId xmlns:a16="http://schemas.microsoft.com/office/drawing/2014/main" id="{36621E66-DC04-B644-9231-728C2DFC44BB}"/>
              </a:ext>
            </a:extLst>
          </p:cNvPr>
          <p:cNvSpPr txBox="1"/>
          <p:nvPr/>
        </p:nvSpPr>
        <p:spPr>
          <a:xfrm>
            <a:off x="123568" y="172995"/>
            <a:ext cx="3294530" cy="523220"/>
          </a:xfrm>
          <a:prstGeom prst="rect">
            <a:avLst/>
          </a:prstGeom>
          <a:noFill/>
        </p:spPr>
        <p:txBody>
          <a:bodyPr wrap="square" rtlCol="0">
            <a:spAutoFit/>
          </a:bodyPr>
          <a:lstStyle/>
          <a:p>
            <a:r>
              <a:rPr lang="en-GB" sz="2800" dirty="0">
                <a:latin typeface="Palatino Linotype" panose="02040502050505030304" pitchFamily="18" charset="0"/>
              </a:rPr>
              <a:t>Let’s open QGIS!</a:t>
            </a:r>
          </a:p>
        </p:txBody>
      </p:sp>
      <p:pic>
        <p:nvPicPr>
          <p:cNvPr id="7" name="Immagine 6">
            <a:extLst>
              <a:ext uri="{FF2B5EF4-FFF2-40B4-BE49-F238E27FC236}">
                <a16:creationId xmlns:a16="http://schemas.microsoft.com/office/drawing/2014/main" id="{74E312D5-779F-4AF4-9551-09EE66C15CE8}"/>
              </a:ext>
            </a:extLst>
          </p:cNvPr>
          <p:cNvPicPr>
            <a:picLocks noChangeAspect="1"/>
          </p:cNvPicPr>
          <p:nvPr/>
        </p:nvPicPr>
        <p:blipFill>
          <a:blip r:embed="rId2"/>
          <a:stretch>
            <a:fillRect/>
          </a:stretch>
        </p:blipFill>
        <p:spPr>
          <a:xfrm>
            <a:off x="4521904" y="2658893"/>
            <a:ext cx="7546528" cy="4088073"/>
          </a:xfrm>
          <a:prstGeom prst="rect">
            <a:avLst/>
          </a:prstGeom>
          <a:ln>
            <a:solidFill>
              <a:schemeClr val="tx1"/>
            </a:solidFill>
          </a:ln>
        </p:spPr>
      </p:pic>
      <p:cxnSp>
        <p:nvCxnSpPr>
          <p:cNvPr id="10" name="Connettore 2 9">
            <a:extLst>
              <a:ext uri="{FF2B5EF4-FFF2-40B4-BE49-F238E27FC236}">
                <a16:creationId xmlns:a16="http://schemas.microsoft.com/office/drawing/2014/main" id="{301950B4-BAF0-45AD-8C2B-B861E9F54840}"/>
              </a:ext>
            </a:extLst>
          </p:cNvPr>
          <p:cNvCxnSpPr>
            <a:cxnSpLocks/>
          </p:cNvCxnSpPr>
          <p:nvPr/>
        </p:nvCxnSpPr>
        <p:spPr>
          <a:xfrm flipV="1">
            <a:off x="7853464" y="5402095"/>
            <a:ext cx="810638" cy="479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00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EA9EF2E5-6DA3-420D-A22A-57159E3F641E}"/>
              </a:ext>
            </a:extLst>
          </p:cNvPr>
          <p:cNvPicPr>
            <a:picLocks noChangeAspect="1"/>
          </p:cNvPicPr>
          <p:nvPr/>
        </p:nvPicPr>
        <p:blipFill>
          <a:blip r:embed="rId3"/>
          <a:stretch>
            <a:fillRect/>
          </a:stretch>
        </p:blipFill>
        <p:spPr>
          <a:xfrm>
            <a:off x="441588" y="623739"/>
            <a:ext cx="11308823" cy="6141480"/>
          </a:xfrm>
          <a:prstGeom prst="rect">
            <a:avLst/>
          </a:prstGeom>
        </p:spPr>
      </p:pic>
      <p:sp>
        <p:nvSpPr>
          <p:cNvPr id="2" name="CasellaDiTesto 1">
            <a:extLst>
              <a:ext uri="{FF2B5EF4-FFF2-40B4-BE49-F238E27FC236}">
                <a16:creationId xmlns:a16="http://schemas.microsoft.com/office/drawing/2014/main" id="{36621E66-DC04-B644-9231-728C2DFC44BB}"/>
              </a:ext>
            </a:extLst>
          </p:cNvPr>
          <p:cNvSpPr txBox="1"/>
          <p:nvPr/>
        </p:nvSpPr>
        <p:spPr>
          <a:xfrm>
            <a:off x="497541" y="191"/>
            <a:ext cx="3294530" cy="523220"/>
          </a:xfrm>
          <a:prstGeom prst="rect">
            <a:avLst/>
          </a:prstGeom>
          <a:noFill/>
        </p:spPr>
        <p:txBody>
          <a:bodyPr wrap="square" rtlCol="0">
            <a:spAutoFit/>
          </a:bodyPr>
          <a:lstStyle/>
          <a:p>
            <a:r>
              <a:rPr lang="en-GB" sz="2800" dirty="0">
                <a:latin typeface="Palatino Linotype" panose="02040502050505030304" pitchFamily="18" charset="0"/>
              </a:rPr>
              <a:t>QGIS Interface</a:t>
            </a:r>
          </a:p>
        </p:txBody>
      </p:sp>
      <p:sp>
        <p:nvSpPr>
          <p:cNvPr id="5" name="Rettangolo 4">
            <a:extLst>
              <a:ext uri="{FF2B5EF4-FFF2-40B4-BE49-F238E27FC236}">
                <a16:creationId xmlns:a16="http://schemas.microsoft.com/office/drawing/2014/main" id="{5924BC4C-5AD4-464A-A03A-A335D009FEDA}"/>
              </a:ext>
            </a:extLst>
          </p:cNvPr>
          <p:cNvSpPr/>
          <p:nvPr/>
        </p:nvSpPr>
        <p:spPr>
          <a:xfrm>
            <a:off x="395591" y="1212714"/>
            <a:ext cx="2263303" cy="5543958"/>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DDB2C47A-1FA6-4D01-AD77-C9A7358D0A5E}"/>
              </a:ext>
            </a:extLst>
          </p:cNvPr>
          <p:cNvSpPr/>
          <p:nvPr/>
        </p:nvSpPr>
        <p:spPr>
          <a:xfrm rot="5400000">
            <a:off x="4458914" y="-534822"/>
            <a:ext cx="5537471" cy="9045517"/>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C69E9164-224B-4064-81DE-8AF570765477}"/>
              </a:ext>
            </a:extLst>
          </p:cNvPr>
          <p:cNvSpPr/>
          <p:nvPr/>
        </p:nvSpPr>
        <p:spPr>
          <a:xfrm rot="5400000">
            <a:off x="5919184" y="-4657421"/>
            <a:ext cx="307633" cy="1135482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E4489D07-A37E-4447-958D-D1927AB9D00D}"/>
              </a:ext>
            </a:extLst>
          </p:cNvPr>
          <p:cNvSpPr txBox="1"/>
          <p:nvPr/>
        </p:nvSpPr>
        <p:spPr>
          <a:xfrm>
            <a:off x="674451" y="3244334"/>
            <a:ext cx="2178996" cy="369332"/>
          </a:xfrm>
          <a:prstGeom prst="rect">
            <a:avLst/>
          </a:prstGeom>
          <a:noFill/>
        </p:spPr>
        <p:txBody>
          <a:bodyPr wrap="square" rtlCol="0">
            <a:spAutoFit/>
          </a:bodyPr>
          <a:lstStyle/>
          <a:p>
            <a:r>
              <a:rPr lang="en-US" dirty="0"/>
              <a:t>Panels/Layers List</a:t>
            </a:r>
          </a:p>
        </p:txBody>
      </p:sp>
      <p:sp>
        <p:nvSpPr>
          <p:cNvPr id="9" name="CasellaDiTesto 8">
            <a:extLst>
              <a:ext uri="{FF2B5EF4-FFF2-40B4-BE49-F238E27FC236}">
                <a16:creationId xmlns:a16="http://schemas.microsoft.com/office/drawing/2014/main" id="{49CD17AB-54C4-455E-A80A-DBF88529D434}"/>
              </a:ext>
            </a:extLst>
          </p:cNvPr>
          <p:cNvSpPr txBox="1"/>
          <p:nvPr/>
        </p:nvSpPr>
        <p:spPr>
          <a:xfrm>
            <a:off x="5800928" y="3800027"/>
            <a:ext cx="2178996" cy="369332"/>
          </a:xfrm>
          <a:prstGeom prst="rect">
            <a:avLst/>
          </a:prstGeom>
          <a:noFill/>
        </p:spPr>
        <p:txBody>
          <a:bodyPr wrap="square" rtlCol="0">
            <a:spAutoFit/>
          </a:bodyPr>
          <a:lstStyle/>
          <a:p>
            <a:r>
              <a:rPr lang="en-US" dirty="0"/>
              <a:t>Map Canvas</a:t>
            </a:r>
          </a:p>
        </p:txBody>
      </p:sp>
      <p:sp>
        <p:nvSpPr>
          <p:cNvPr id="10" name="CasellaDiTesto 9">
            <a:extLst>
              <a:ext uri="{FF2B5EF4-FFF2-40B4-BE49-F238E27FC236}">
                <a16:creationId xmlns:a16="http://schemas.microsoft.com/office/drawing/2014/main" id="{453DD5BE-DB3D-4526-B67E-B83AB56EC26F}"/>
              </a:ext>
            </a:extLst>
          </p:cNvPr>
          <p:cNvSpPr txBox="1"/>
          <p:nvPr/>
        </p:nvSpPr>
        <p:spPr>
          <a:xfrm>
            <a:off x="7979924" y="808452"/>
            <a:ext cx="1121923" cy="369332"/>
          </a:xfrm>
          <a:prstGeom prst="rect">
            <a:avLst/>
          </a:prstGeom>
          <a:noFill/>
        </p:spPr>
        <p:txBody>
          <a:bodyPr wrap="square" rtlCol="0">
            <a:spAutoFit/>
          </a:bodyPr>
          <a:lstStyle/>
          <a:p>
            <a:r>
              <a:rPr lang="en-US" dirty="0"/>
              <a:t>Toolbars</a:t>
            </a:r>
          </a:p>
        </p:txBody>
      </p:sp>
    </p:spTree>
    <p:extLst>
      <p:ext uri="{BB962C8B-B14F-4D97-AF65-F5344CB8AC3E}">
        <p14:creationId xmlns:p14="http://schemas.microsoft.com/office/powerpoint/2010/main" val="1936484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1" y="188259"/>
            <a:ext cx="3294530" cy="523220"/>
          </a:xfrm>
          <a:prstGeom prst="rect">
            <a:avLst/>
          </a:prstGeom>
          <a:noFill/>
        </p:spPr>
        <p:txBody>
          <a:bodyPr wrap="square" rtlCol="0">
            <a:spAutoFit/>
          </a:bodyPr>
          <a:lstStyle/>
          <a:p>
            <a:r>
              <a:rPr lang="en-GB" sz="2800" dirty="0">
                <a:latin typeface="Palatino Linotype" panose="02040502050505030304" pitchFamily="18" charset="0"/>
              </a:rPr>
              <a:t>Load Data - Vectors</a:t>
            </a:r>
          </a:p>
        </p:txBody>
      </p:sp>
      <p:sp>
        <p:nvSpPr>
          <p:cNvPr id="10" name="CasellaDiTesto 9">
            <a:extLst>
              <a:ext uri="{FF2B5EF4-FFF2-40B4-BE49-F238E27FC236}">
                <a16:creationId xmlns:a16="http://schemas.microsoft.com/office/drawing/2014/main" id="{B6DC0E3E-73CA-4EF8-A266-6A2012DF2F69}"/>
              </a:ext>
            </a:extLst>
          </p:cNvPr>
          <p:cNvSpPr txBox="1"/>
          <p:nvPr/>
        </p:nvSpPr>
        <p:spPr>
          <a:xfrm>
            <a:off x="285344" y="698509"/>
            <a:ext cx="4909226" cy="369332"/>
          </a:xfrm>
          <a:prstGeom prst="rect">
            <a:avLst/>
          </a:prstGeom>
          <a:noFill/>
        </p:spPr>
        <p:txBody>
          <a:bodyPr wrap="square" rtlCol="0">
            <a:spAutoFit/>
          </a:bodyPr>
          <a:lstStyle/>
          <a:p>
            <a:r>
              <a:rPr lang="en-US" dirty="0"/>
              <a:t>Click on “Open Data Source Manager”</a:t>
            </a:r>
          </a:p>
        </p:txBody>
      </p:sp>
      <p:pic>
        <p:nvPicPr>
          <p:cNvPr id="14" name="Immagine 13">
            <a:extLst>
              <a:ext uri="{FF2B5EF4-FFF2-40B4-BE49-F238E27FC236}">
                <a16:creationId xmlns:a16="http://schemas.microsoft.com/office/drawing/2014/main" id="{BB8AA297-3A1D-4A70-A3ED-C02A6EC07616}"/>
              </a:ext>
            </a:extLst>
          </p:cNvPr>
          <p:cNvPicPr>
            <a:picLocks noChangeAspect="1"/>
          </p:cNvPicPr>
          <p:nvPr/>
        </p:nvPicPr>
        <p:blipFill>
          <a:blip r:embed="rId2"/>
          <a:stretch>
            <a:fillRect/>
          </a:stretch>
        </p:blipFill>
        <p:spPr>
          <a:xfrm>
            <a:off x="1005551" y="1115438"/>
            <a:ext cx="10180898" cy="5554303"/>
          </a:xfrm>
          <a:prstGeom prst="rect">
            <a:avLst/>
          </a:prstGeom>
          <a:ln>
            <a:solidFill>
              <a:schemeClr val="tx1"/>
            </a:solidFill>
          </a:ln>
        </p:spPr>
      </p:pic>
      <p:sp>
        <p:nvSpPr>
          <p:cNvPr id="15" name="Ovale 14">
            <a:extLst>
              <a:ext uri="{FF2B5EF4-FFF2-40B4-BE49-F238E27FC236}">
                <a16:creationId xmlns:a16="http://schemas.microsoft.com/office/drawing/2014/main" id="{17735C34-47E8-44A6-9F48-EC91A6DE21B9}"/>
              </a:ext>
            </a:extLst>
          </p:cNvPr>
          <p:cNvSpPr/>
          <p:nvPr/>
        </p:nvSpPr>
        <p:spPr>
          <a:xfrm>
            <a:off x="933855" y="1426723"/>
            <a:ext cx="376136"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ttore 2 16">
            <a:extLst>
              <a:ext uri="{FF2B5EF4-FFF2-40B4-BE49-F238E27FC236}">
                <a16:creationId xmlns:a16="http://schemas.microsoft.com/office/drawing/2014/main" id="{E217E094-4818-4164-AB64-5F9D7F2A254D}"/>
              </a:ext>
            </a:extLst>
          </p:cNvPr>
          <p:cNvCxnSpPr>
            <a:endCxn id="15" idx="3"/>
          </p:cNvCxnSpPr>
          <p:nvPr/>
        </p:nvCxnSpPr>
        <p:spPr>
          <a:xfrm flipV="1">
            <a:off x="739302" y="1741968"/>
            <a:ext cx="249637" cy="3721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07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D5BB9E1-D78C-49ED-AF21-B97D3E78460B}"/>
              </a:ext>
            </a:extLst>
          </p:cNvPr>
          <p:cNvPicPr>
            <a:picLocks noChangeAspect="1"/>
          </p:cNvPicPr>
          <p:nvPr/>
        </p:nvPicPr>
        <p:blipFill>
          <a:blip r:embed="rId2"/>
          <a:stretch>
            <a:fillRect/>
          </a:stretch>
        </p:blipFill>
        <p:spPr>
          <a:xfrm>
            <a:off x="2181497" y="1752888"/>
            <a:ext cx="9070438" cy="4916853"/>
          </a:xfrm>
          <a:prstGeom prst="rect">
            <a:avLst/>
          </a:prstGeom>
          <a:ln>
            <a:solidFill>
              <a:schemeClr val="tx1"/>
            </a:solidFill>
          </a:ln>
        </p:spPr>
      </p:pic>
      <p:sp>
        <p:nvSpPr>
          <p:cNvPr id="2" name="CasellaDiTesto 1">
            <a:extLst>
              <a:ext uri="{FF2B5EF4-FFF2-40B4-BE49-F238E27FC236}">
                <a16:creationId xmlns:a16="http://schemas.microsoft.com/office/drawing/2014/main" id="{36621E66-DC04-B644-9231-728C2DFC44BB}"/>
              </a:ext>
            </a:extLst>
          </p:cNvPr>
          <p:cNvSpPr txBox="1"/>
          <p:nvPr/>
        </p:nvSpPr>
        <p:spPr>
          <a:xfrm>
            <a:off x="0" y="13161"/>
            <a:ext cx="3294530" cy="523220"/>
          </a:xfrm>
          <a:prstGeom prst="rect">
            <a:avLst/>
          </a:prstGeom>
          <a:noFill/>
        </p:spPr>
        <p:txBody>
          <a:bodyPr wrap="square" rtlCol="0">
            <a:spAutoFit/>
          </a:bodyPr>
          <a:lstStyle/>
          <a:p>
            <a:r>
              <a:rPr lang="en-GB" sz="2800" dirty="0">
                <a:latin typeface="Palatino Linotype" panose="02040502050505030304" pitchFamily="18" charset="0"/>
              </a:rPr>
              <a:t>Load Data - Vectors</a:t>
            </a:r>
          </a:p>
        </p:txBody>
      </p:sp>
      <p:sp>
        <p:nvSpPr>
          <p:cNvPr id="10" name="CasellaDiTesto 9">
            <a:extLst>
              <a:ext uri="{FF2B5EF4-FFF2-40B4-BE49-F238E27FC236}">
                <a16:creationId xmlns:a16="http://schemas.microsoft.com/office/drawing/2014/main" id="{B6DC0E3E-73CA-4EF8-A266-6A2012DF2F69}"/>
              </a:ext>
            </a:extLst>
          </p:cNvPr>
          <p:cNvSpPr txBox="1"/>
          <p:nvPr/>
        </p:nvSpPr>
        <p:spPr>
          <a:xfrm>
            <a:off x="285343" y="698509"/>
            <a:ext cx="11478639" cy="923330"/>
          </a:xfrm>
          <a:prstGeom prst="rect">
            <a:avLst/>
          </a:prstGeom>
          <a:noFill/>
        </p:spPr>
        <p:txBody>
          <a:bodyPr wrap="square" rtlCol="0">
            <a:spAutoFit/>
          </a:bodyPr>
          <a:lstStyle/>
          <a:p>
            <a:r>
              <a:rPr lang="en-US" dirty="0"/>
              <a:t>We have to tell QGIS which kind of data we want to load, this is why is important to know the differences we saw before.</a:t>
            </a:r>
          </a:p>
          <a:p>
            <a:endParaRPr lang="en-US" dirty="0"/>
          </a:p>
          <a:p>
            <a:r>
              <a:rPr lang="en-US" dirty="0"/>
              <a:t>Select “Vector” from the list from the left -&gt; Source Type select “File” -&gt; Click on the three dots under the “Source” menu</a:t>
            </a:r>
          </a:p>
        </p:txBody>
      </p:sp>
      <p:cxnSp>
        <p:nvCxnSpPr>
          <p:cNvPr id="6" name="Connettore 2 5">
            <a:extLst>
              <a:ext uri="{FF2B5EF4-FFF2-40B4-BE49-F238E27FC236}">
                <a16:creationId xmlns:a16="http://schemas.microsoft.com/office/drawing/2014/main" id="{29BBF49E-EEBF-4A5B-B163-BCA2E782F094}"/>
              </a:ext>
            </a:extLst>
          </p:cNvPr>
          <p:cNvCxnSpPr>
            <a:cxnSpLocks/>
          </p:cNvCxnSpPr>
          <p:nvPr/>
        </p:nvCxnSpPr>
        <p:spPr>
          <a:xfrm>
            <a:off x="4454620" y="3401254"/>
            <a:ext cx="4976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670CBBA0-9B80-485D-BCE0-FB81DF09234F}"/>
              </a:ext>
            </a:extLst>
          </p:cNvPr>
          <p:cNvCxnSpPr>
            <a:cxnSpLocks/>
            <a:endCxn id="18" idx="3"/>
          </p:cNvCxnSpPr>
          <p:nvPr/>
        </p:nvCxnSpPr>
        <p:spPr>
          <a:xfrm flipV="1">
            <a:off x="8047870" y="3903861"/>
            <a:ext cx="249506" cy="3185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9AC7D267-E5B8-4421-B1CC-A9C7FED9660F}"/>
              </a:ext>
            </a:extLst>
          </p:cNvPr>
          <p:cNvSpPr/>
          <p:nvPr/>
        </p:nvSpPr>
        <p:spPr>
          <a:xfrm>
            <a:off x="8254747" y="3656234"/>
            <a:ext cx="291088" cy="2901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1DE1A10A-4356-4065-9442-E5EBCD6ADC48}"/>
              </a:ext>
            </a:extLst>
          </p:cNvPr>
          <p:cNvSpPr txBox="1"/>
          <p:nvPr/>
        </p:nvSpPr>
        <p:spPr>
          <a:xfrm>
            <a:off x="7845464" y="4063155"/>
            <a:ext cx="314337" cy="369332"/>
          </a:xfrm>
          <a:prstGeom prst="rect">
            <a:avLst/>
          </a:prstGeom>
          <a:noFill/>
        </p:spPr>
        <p:txBody>
          <a:bodyPr wrap="square">
            <a:spAutoFit/>
          </a:bodyPr>
          <a:lstStyle/>
          <a:p>
            <a:r>
              <a:rPr lang="en-US" dirty="0"/>
              <a:t>2</a:t>
            </a:r>
          </a:p>
        </p:txBody>
      </p:sp>
      <p:sp>
        <p:nvSpPr>
          <p:cNvPr id="9" name="CasellaDiTesto 8">
            <a:extLst>
              <a:ext uri="{FF2B5EF4-FFF2-40B4-BE49-F238E27FC236}">
                <a16:creationId xmlns:a16="http://schemas.microsoft.com/office/drawing/2014/main" id="{C730D5D3-9877-41AE-8D53-C6600FB9DC77}"/>
              </a:ext>
            </a:extLst>
          </p:cNvPr>
          <p:cNvSpPr txBox="1"/>
          <p:nvPr/>
        </p:nvSpPr>
        <p:spPr>
          <a:xfrm>
            <a:off x="4255755" y="3187591"/>
            <a:ext cx="314337" cy="369332"/>
          </a:xfrm>
          <a:prstGeom prst="rect">
            <a:avLst/>
          </a:prstGeom>
          <a:noFill/>
        </p:spPr>
        <p:txBody>
          <a:bodyPr wrap="square">
            <a:spAutoFit/>
          </a:bodyPr>
          <a:lstStyle/>
          <a:p>
            <a:r>
              <a:rPr lang="en-US" dirty="0"/>
              <a:t>1</a:t>
            </a:r>
          </a:p>
        </p:txBody>
      </p:sp>
    </p:spTree>
    <p:extLst>
      <p:ext uri="{BB962C8B-B14F-4D97-AF65-F5344CB8AC3E}">
        <p14:creationId xmlns:p14="http://schemas.microsoft.com/office/powerpoint/2010/main" val="365850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a:extLst>
              <a:ext uri="{FF2B5EF4-FFF2-40B4-BE49-F238E27FC236}">
                <a16:creationId xmlns:a16="http://schemas.microsoft.com/office/drawing/2014/main" id="{9F7F61ED-9747-4F8E-AD70-6D75DD6995D9}"/>
              </a:ext>
            </a:extLst>
          </p:cNvPr>
          <p:cNvPicPr>
            <a:picLocks noChangeAspect="1"/>
          </p:cNvPicPr>
          <p:nvPr/>
        </p:nvPicPr>
        <p:blipFill>
          <a:blip r:embed="rId2"/>
          <a:stretch>
            <a:fillRect/>
          </a:stretch>
        </p:blipFill>
        <p:spPr>
          <a:xfrm>
            <a:off x="236270" y="1928904"/>
            <a:ext cx="8794676" cy="4777398"/>
          </a:xfrm>
          <a:prstGeom prst="rect">
            <a:avLst/>
          </a:prstGeom>
          <a:ln>
            <a:solidFill>
              <a:schemeClr val="tx1"/>
            </a:solidFill>
          </a:ln>
        </p:spPr>
      </p:pic>
      <p:sp>
        <p:nvSpPr>
          <p:cNvPr id="4" name="CasellaDiTesto 3">
            <a:extLst>
              <a:ext uri="{FF2B5EF4-FFF2-40B4-BE49-F238E27FC236}">
                <a16:creationId xmlns:a16="http://schemas.microsoft.com/office/drawing/2014/main" id="{32F76B46-1F4B-43B5-B0F9-4991F90A9ED7}"/>
              </a:ext>
            </a:extLst>
          </p:cNvPr>
          <p:cNvSpPr txBox="1"/>
          <p:nvPr/>
        </p:nvSpPr>
        <p:spPr>
          <a:xfrm>
            <a:off x="9455285" y="2747942"/>
            <a:ext cx="2736715" cy="3139321"/>
          </a:xfrm>
          <a:prstGeom prst="rect">
            <a:avLst/>
          </a:prstGeom>
          <a:solidFill>
            <a:schemeClr val="bg1"/>
          </a:solidFill>
        </p:spPr>
        <p:txBody>
          <a:bodyPr wrap="square" rtlCol="0">
            <a:spAutoFit/>
          </a:bodyPr>
          <a:lstStyle/>
          <a:p>
            <a:r>
              <a:rPr lang="en-US" i="1" dirty="0"/>
              <a:t>Shapefile data structure</a:t>
            </a:r>
          </a:p>
          <a:p>
            <a:r>
              <a:rPr lang="en-US" dirty="0"/>
              <a:t>Mandatory:</a:t>
            </a:r>
          </a:p>
          <a:p>
            <a:pPr marL="285750" indent="-285750">
              <a:buFont typeface="Arial" panose="020B0604020202020204" pitchFamily="34" charset="0"/>
              <a:buChar char="•"/>
            </a:pPr>
            <a:r>
              <a:rPr lang="en-US" dirty="0"/>
              <a:t>.</a:t>
            </a:r>
            <a:r>
              <a:rPr lang="en-US" dirty="0" err="1"/>
              <a:t>shp</a:t>
            </a:r>
            <a:r>
              <a:rPr lang="en-US" dirty="0"/>
              <a:t> -&gt; main file</a:t>
            </a:r>
          </a:p>
          <a:p>
            <a:pPr marL="285750" indent="-285750">
              <a:buFont typeface="Arial" panose="020B0604020202020204" pitchFamily="34" charset="0"/>
              <a:buChar char="•"/>
            </a:pPr>
            <a:r>
              <a:rPr lang="en-US" dirty="0"/>
              <a:t>.</a:t>
            </a:r>
            <a:r>
              <a:rPr lang="en-US" dirty="0" err="1"/>
              <a:t>shx</a:t>
            </a:r>
            <a:r>
              <a:rPr lang="en-US" dirty="0"/>
              <a:t> -&gt; index file</a:t>
            </a:r>
          </a:p>
          <a:p>
            <a:pPr marL="285750" indent="-285750">
              <a:buFont typeface="Arial" panose="020B0604020202020204" pitchFamily="34" charset="0"/>
              <a:buChar char="•"/>
            </a:pPr>
            <a:r>
              <a:rPr lang="en-US" dirty="0"/>
              <a:t>.</a:t>
            </a:r>
            <a:r>
              <a:rPr lang="en-US" dirty="0" err="1"/>
              <a:t>dbf</a:t>
            </a:r>
            <a:r>
              <a:rPr lang="en-US" dirty="0"/>
              <a:t> -&gt; database file</a:t>
            </a:r>
          </a:p>
          <a:p>
            <a:pPr marL="285750" indent="-285750">
              <a:buFont typeface="Arial" panose="020B0604020202020204" pitchFamily="34" charset="0"/>
              <a:buChar char="•"/>
            </a:pPr>
            <a:r>
              <a:rPr lang="en-US" dirty="0"/>
              <a:t>.</a:t>
            </a:r>
            <a:r>
              <a:rPr lang="en-US" dirty="0" err="1"/>
              <a:t>prj</a:t>
            </a:r>
            <a:r>
              <a:rPr lang="en-US" dirty="0"/>
              <a:t> -&gt; projection file</a:t>
            </a:r>
          </a:p>
          <a:p>
            <a:pPr marL="285750" indent="-285750">
              <a:buFont typeface="Arial" panose="020B0604020202020204" pitchFamily="34" charset="0"/>
              <a:buChar char="•"/>
            </a:pPr>
            <a:endParaRPr lang="en-US" dirty="0"/>
          </a:p>
          <a:p>
            <a:r>
              <a:rPr lang="en-US" dirty="0"/>
              <a:t>Optional:</a:t>
            </a:r>
          </a:p>
          <a:p>
            <a:pPr marL="285750" indent="-285750">
              <a:buFont typeface="Arial" panose="020B0604020202020204" pitchFamily="34" charset="0"/>
              <a:buChar char="•"/>
            </a:pPr>
            <a:r>
              <a:rPr lang="en-US" dirty="0"/>
              <a:t>.xml -&gt; metadata</a:t>
            </a:r>
          </a:p>
          <a:p>
            <a:pPr marL="285750" indent="-285750">
              <a:buFont typeface="Arial" panose="020B0604020202020204" pitchFamily="34" charset="0"/>
              <a:buChar char="•"/>
            </a:pPr>
            <a:r>
              <a:rPr lang="en-US" dirty="0"/>
              <a:t>.</a:t>
            </a:r>
            <a:r>
              <a:rPr lang="en-US" dirty="0" err="1"/>
              <a:t>sbn</a:t>
            </a:r>
            <a:r>
              <a:rPr lang="en-US" dirty="0"/>
              <a:t> -&gt; optimizing file</a:t>
            </a:r>
          </a:p>
          <a:p>
            <a:pPr marL="285750" indent="-285750">
              <a:buFont typeface="Arial" panose="020B0604020202020204" pitchFamily="34" charset="0"/>
              <a:buChar char="•"/>
            </a:pPr>
            <a:r>
              <a:rPr lang="en-US" dirty="0"/>
              <a:t>.</a:t>
            </a:r>
            <a:r>
              <a:rPr lang="en-US" dirty="0" err="1"/>
              <a:t>sbx</a:t>
            </a:r>
            <a:r>
              <a:rPr lang="en-US" dirty="0"/>
              <a:t> -&gt; optimizing file</a:t>
            </a:r>
          </a:p>
        </p:txBody>
      </p:sp>
      <p:sp>
        <p:nvSpPr>
          <p:cNvPr id="11" name="CasellaDiTesto 10">
            <a:extLst>
              <a:ext uri="{FF2B5EF4-FFF2-40B4-BE49-F238E27FC236}">
                <a16:creationId xmlns:a16="http://schemas.microsoft.com/office/drawing/2014/main" id="{1E973750-528C-4BFE-815E-CD8E66965FD1}"/>
              </a:ext>
            </a:extLst>
          </p:cNvPr>
          <p:cNvSpPr txBox="1"/>
          <p:nvPr/>
        </p:nvSpPr>
        <p:spPr>
          <a:xfrm>
            <a:off x="402085" y="400478"/>
            <a:ext cx="11478639" cy="646331"/>
          </a:xfrm>
          <a:prstGeom prst="rect">
            <a:avLst/>
          </a:prstGeom>
          <a:noFill/>
        </p:spPr>
        <p:txBody>
          <a:bodyPr wrap="square" rtlCol="0">
            <a:spAutoFit/>
          </a:bodyPr>
          <a:lstStyle/>
          <a:p>
            <a:r>
              <a:rPr lang="en-US" dirty="0"/>
              <a:t>Navigate to the “training data” folder, scroll down and select the </a:t>
            </a:r>
            <a:r>
              <a:rPr lang="en-US" b="1" dirty="0"/>
              <a:t>“</a:t>
            </a:r>
            <a:r>
              <a:rPr lang="en-US" b="1" dirty="0" err="1"/>
              <a:t>modern_boundaries.shp</a:t>
            </a:r>
            <a:r>
              <a:rPr lang="en-US" b="1" dirty="0"/>
              <a:t>” </a:t>
            </a:r>
            <a:r>
              <a:rPr lang="en-US" dirty="0"/>
              <a:t>file from the list of files. Once select it, click on </a:t>
            </a:r>
            <a:r>
              <a:rPr lang="en-US" b="1" dirty="0"/>
              <a:t>“Open”</a:t>
            </a:r>
          </a:p>
        </p:txBody>
      </p:sp>
      <p:cxnSp>
        <p:nvCxnSpPr>
          <p:cNvPr id="12" name="Connettore 2 11">
            <a:extLst>
              <a:ext uri="{FF2B5EF4-FFF2-40B4-BE49-F238E27FC236}">
                <a16:creationId xmlns:a16="http://schemas.microsoft.com/office/drawing/2014/main" id="{9D8846F7-DD9B-4D65-9955-0174C44CB593}"/>
              </a:ext>
            </a:extLst>
          </p:cNvPr>
          <p:cNvCxnSpPr>
            <a:cxnSpLocks/>
          </p:cNvCxnSpPr>
          <p:nvPr/>
        </p:nvCxnSpPr>
        <p:spPr>
          <a:xfrm>
            <a:off x="2622789" y="4886368"/>
            <a:ext cx="1082377"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D6130EC2-2155-451B-A4A5-097EFD7924FD}"/>
              </a:ext>
            </a:extLst>
          </p:cNvPr>
          <p:cNvCxnSpPr>
            <a:cxnSpLocks/>
            <a:endCxn id="17" idx="3"/>
          </p:cNvCxnSpPr>
          <p:nvPr/>
        </p:nvCxnSpPr>
        <p:spPr>
          <a:xfrm flipV="1">
            <a:off x="5848663" y="5658160"/>
            <a:ext cx="282543" cy="3255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033FBEF0-568A-4453-8A08-8525466328C6}"/>
              </a:ext>
            </a:extLst>
          </p:cNvPr>
          <p:cNvSpPr/>
          <p:nvPr/>
        </p:nvSpPr>
        <p:spPr>
          <a:xfrm>
            <a:off x="6055540" y="5369668"/>
            <a:ext cx="516678" cy="33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sellaDiTesto 17">
            <a:extLst>
              <a:ext uri="{FF2B5EF4-FFF2-40B4-BE49-F238E27FC236}">
                <a16:creationId xmlns:a16="http://schemas.microsoft.com/office/drawing/2014/main" id="{A97AB9C1-E082-46D4-B856-77404C93BA8C}"/>
              </a:ext>
            </a:extLst>
          </p:cNvPr>
          <p:cNvSpPr txBox="1"/>
          <p:nvPr/>
        </p:nvSpPr>
        <p:spPr>
          <a:xfrm>
            <a:off x="473413" y="1077043"/>
            <a:ext cx="11548434" cy="738664"/>
          </a:xfrm>
          <a:prstGeom prst="rect">
            <a:avLst/>
          </a:prstGeom>
          <a:noFill/>
        </p:spPr>
        <p:txBody>
          <a:bodyPr wrap="square" rtlCol="0">
            <a:spAutoFit/>
          </a:bodyPr>
          <a:lstStyle/>
          <a:p>
            <a:r>
              <a:rPr lang="en-US" sz="1400" b="1" dirty="0"/>
              <a:t>Before clicking “Open”, </a:t>
            </a:r>
            <a:r>
              <a:rPr lang="en-US" sz="1400" dirty="0"/>
              <a:t>take a moment to observe the data named “</a:t>
            </a:r>
            <a:r>
              <a:rPr lang="en-US" sz="1400" dirty="0" err="1"/>
              <a:t>modern_boundaries</a:t>
            </a:r>
            <a:r>
              <a:rPr lang="en-US" sz="1400" dirty="0"/>
              <a:t>”. With any .</a:t>
            </a:r>
            <a:r>
              <a:rPr lang="en-US" sz="1400" dirty="0" err="1"/>
              <a:t>shp</a:t>
            </a:r>
            <a:r>
              <a:rPr lang="en-US" sz="1400" dirty="0"/>
              <a:t> file data there are at least two/three </a:t>
            </a:r>
            <a:r>
              <a:rPr lang="en-US" sz="1400" b="1" dirty="0"/>
              <a:t>mandatory</a:t>
            </a:r>
            <a:r>
              <a:rPr lang="en-US" sz="1400" dirty="0"/>
              <a:t> files that must rest in the same folder as the main .</a:t>
            </a:r>
            <a:r>
              <a:rPr lang="en-US" sz="1400" dirty="0" err="1"/>
              <a:t>shp</a:t>
            </a:r>
            <a:r>
              <a:rPr lang="en-US" sz="1400" dirty="0"/>
              <a:t> file (.</a:t>
            </a:r>
            <a:r>
              <a:rPr lang="en-US" sz="1400" dirty="0" err="1"/>
              <a:t>shx</a:t>
            </a:r>
            <a:r>
              <a:rPr lang="en-US" sz="1400" dirty="0"/>
              <a:t>, .</a:t>
            </a:r>
            <a:r>
              <a:rPr lang="en-US" sz="1400" dirty="0" err="1"/>
              <a:t>dbf</a:t>
            </a:r>
            <a:r>
              <a:rPr lang="en-US" sz="1400" dirty="0"/>
              <a:t>, .</a:t>
            </a:r>
            <a:r>
              <a:rPr lang="en-US" sz="1400" dirty="0" err="1"/>
              <a:t>prj</a:t>
            </a:r>
            <a:r>
              <a:rPr lang="en-US" sz="1400" dirty="0"/>
              <a:t>). All these ensures that the vector is displayed and located currently on the map canvas. The .</a:t>
            </a:r>
            <a:r>
              <a:rPr lang="en-US" sz="1400" dirty="0" err="1"/>
              <a:t>prj</a:t>
            </a:r>
            <a:r>
              <a:rPr lang="en-US" sz="1400" dirty="0"/>
              <a:t> file (responsible for storing metadata for the projection systems used by the vector) sometimes is omitted.</a:t>
            </a:r>
          </a:p>
        </p:txBody>
      </p:sp>
      <p:sp>
        <p:nvSpPr>
          <p:cNvPr id="20" name="CasellaDiTesto 19">
            <a:extLst>
              <a:ext uri="{FF2B5EF4-FFF2-40B4-BE49-F238E27FC236}">
                <a16:creationId xmlns:a16="http://schemas.microsoft.com/office/drawing/2014/main" id="{F851D64A-E58A-4A26-8F73-7261D6B5418E}"/>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10" name="CasellaDiTesto 9">
            <a:extLst>
              <a:ext uri="{FF2B5EF4-FFF2-40B4-BE49-F238E27FC236}">
                <a16:creationId xmlns:a16="http://schemas.microsoft.com/office/drawing/2014/main" id="{5FDD01F4-400F-4712-885D-8A5A96A75189}"/>
              </a:ext>
            </a:extLst>
          </p:cNvPr>
          <p:cNvSpPr txBox="1"/>
          <p:nvPr/>
        </p:nvSpPr>
        <p:spPr>
          <a:xfrm>
            <a:off x="5622814" y="5820959"/>
            <a:ext cx="314337" cy="369332"/>
          </a:xfrm>
          <a:prstGeom prst="rect">
            <a:avLst/>
          </a:prstGeom>
          <a:noFill/>
        </p:spPr>
        <p:txBody>
          <a:bodyPr wrap="square">
            <a:spAutoFit/>
          </a:bodyPr>
          <a:lstStyle/>
          <a:p>
            <a:r>
              <a:rPr lang="en-US" dirty="0"/>
              <a:t>2</a:t>
            </a:r>
          </a:p>
        </p:txBody>
      </p:sp>
      <p:sp>
        <p:nvSpPr>
          <p:cNvPr id="13" name="CasellaDiTesto 12">
            <a:extLst>
              <a:ext uri="{FF2B5EF4-FFF2-40B4-BE49-F238E27FC236}">
                <a16:creationId xmlns:a16="http://schemas.microsoft.com/office/drawing/2014/main" id="{59D00D6C-C1B6-42E0-82AE-6CC82CB2404B}"/>
              </a:ext>
            </a:extLst>
          </p:cNvPr>
          <p:cNvSpPr txBox="1"/>
          <p:nvPr/>
        </p:nvSpPr>
        <p:spPr>
          <a:xfrm>
            <a:off x="2404448" y="4701703"/>
            <a:ext cx="314337" cy="369332"/>
          </a:xfrm>
          <a:prstGeom prst="rect">
            <a:avLst/>
          </a:prstGeom>
          <a:noFill/>
        </p:spPr>
        <p:txBody>
          <a:bodyPr wrap="square">
            <a:spAutoFit/>
          </a:bodyPr>
          <a:lstStyle/>
          <a:p>
            <a:r>
              <a:rPr lang="en-US" dirty="0"/>
              <a:t>1</a:t>
            </a:r>
          </a:p>
        </p:txBody>
      </p:sp>
    </p:spTree>
    <p:extLst>
      <p:ext uri="{BB962C8B-B14F-4D97-AF65-F5344CB8AC3E}">
        <p14:creationId xmlns:p14="http://schemas.microsoft.com/office/powerpoint/2010/main" val="476987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4A70DB7-5451-4B6B-A3D7-CD793D2A0525}"/>
              </a:ext>
            </a:extLst>
          </p:cNvPr>
          <p:cNvPicPr>
            <a:picLocks noChangeAspect="1"/>
          </p:cNvPicPr>
          <p:nvPr/>
        </p:nvPicPr>
        <p:blipFill>
          <a:blip r:embed="rId2"/>
          <a:stretch>
            <a:fillRect/>
          </a:stretch>
        </p:blipFill>
        <p:spPr>
          <a:xfrm>
            <a:off x="1225694" y="1120677"/>
            <a:ext cx="9743862" cy="5286035"/>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a:endCxn id="7" idx="3"/>
          </p:cNvCxnSpPr>
          <p:nvPr/>
        </p:nvCxnSpPr>
        <p:spPr>
          <a:xfrm flipV="1">
            <a:off x="7048408" y="5044069"/>
            <a:ext cx="282543" cy="3255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7255285" y="4755577"/>
            <a:ext cx="516678" cy="33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646331"/>
          </a:xfrm>
          <a:prstGeom prst="rect">
            <a:avLst/>
          </a:prstGeom>
          <a:noFill/>
        </p:spPr>
        <p:txBody>
          <a:bodyPr wrap="square" rtlCol="0">
            <a:spAutoFit/>
          </a:bodyPr>
          <a:lstStyle/>
          <a:p>
            <a:r>
              <a:rPr lang="en-US" dirty="0"/>
              <a:t>Leave every option as it is, and click on the “Add” button. You should now see that a new entry has appeared under the “Layers” panel to the left.</a:t>
            </a:r>
            <a:endParaRPr lang="en-US" b="1" dirty="0"/>
          </a:p>
        </p:txBody>
      </p:sp>
    </p:spTree>
    <p:extLst>
      <p:ext uri="{BB962C8B-B14F-4D97-AF65-F5344CB8AC3E}">
        <p14:creationId xmlns:p14="http://schemas.microsoft.com/office/powerpoint/2010/main" val="1985842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4A70DB7-5451-4B6B-A3D7-CD793D2A0525}"/>
              </a:ext>
            </a:extLst>
          </p:cNvPr>
          <p:cNvPicPr>
            <a:picLocks noChangeAspect="1"/>
          </p:cNvPicPr>
          <p:nvPr/>
        </p:nvPicPr>
        <p:blipFill>
          <a:blip r:embed="rId2"/>
          <a:stretch>
            <a:fillRect/>
          </a:stretch>
        </p:blipFill>
        <p:spPr>
          <a:xfrm>
            <a:off x="1225694" y="1120677"/>
            <a:ext cx="9743862" cy="5286035"/>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a:endCxn id="7" idx="3"/>
          </p:cNvCxnSpPr>
          <p:nvPr/>
        </p:nvCxnSpPr>
        <p:spPr>
          <a:xfrm flipV="1">
            <a:off x="7312895" y="3416071"/>
            <a:ext cx="499745" cy="31069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7774240" y="3214444"/>
            <a:ext cx="262210"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369332"/>
          </a:xfrm>
          <a:prstGeom prst="rect">
            <a:avLst/>
          </a:prstGeom>
          <a:noFill/>
        </p:spPr>
        <p:txBody>
          <a:bodyPr wrap="square" rtlCol="0">
            <a:spAutoFit/>
          </a:bodyPr>
          <a:lstStyle/>
          <a:p>
            <a:r>
              <a:rPr lang="en-US" dirty="0"/>
              <a:t>We can load other data as well. Click again on the three dots under the “Source” menu</a:t>
            </a:r>
            <a:endParaRPr lang="en-US" b="1" dirty="0"/>
          </a:p>
        </p:txBody>
      </p:sp>
    </p:spTree>
    <p:extLst>
      <p:ext uri="{BB962C8B-B14F-4D97-AF65-F5344CB8AC3E}">
        <p14:creationId xmlns:p14="http://schemas.microsoft.com/office/powerpoint/2010/main" val="3526738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41E9203-7F3B-470A-9439-B23C42CA710B}"/>
              </a:ext>
            </a:extLst>
          </p:cNvPr>
          <p:cNvPicPr>
            <a:picLocks noChangeAspect="1"/>
          </p:cNvPicPr>
          <p:nvPr/>
        </p:nvPicPr>
        <p:blipFill>
          <a:blip r:embed="rId2"/>
          <a:stretch>
            <a:fillRect/>
          </a:stretch>
        </p:blipFill>
        <p:spPr>
          <a:xfrm>
            <a:off x="1225694" y="1431961"/>
            <a:ext cx="9743862" cy="5293669"/>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a:off x="3605719" y="3525729"/>
            <a:ext cx="141184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646331"/>
          </a:xfrm>
          <a:prstGeom prst="rect">
            <a:avLst/>
          </a:prstGeom>
          <a:noFill/>
        </p:spPr>
        <p:txBody>
          <a:bodyPr wrap="square" rtlCol="0">
            <a:spAutoFit/>
          </a:bodyPr>
          <a:lstStyle/>
          <a:p>
            <a:r>
              <a:rPr lang="en-US" dirty="0"/>
              <a:t>We can load multiple data together. On the new window, select “</a:t>
            </a:r>
            <a:r>
              <a:rPr lang="en-US" dirty="0" err="1"/>
              <a:t>forts.shp</a:t>
            </a:r>
            <a:r>
              <a:rPr lang="en-US" dirty="0"/>
              <a:t>” and “</a:t>
            </a:r>
            <a:r>
              <a:rPr lang="en-US" dirty="0" err="1"/>
              <a:t>roads.shp</a:t>
            </a:r>
            <a:r>
              <a:rPr lang="en-US" dirty="0"/>
              <a:t>” by </a:t>
            </a:r>
            <a:r>
              <a:rPr lang="en-US" b="1" dirty="0"/>
              <a:t>holding down ctrl/control </a:t>
            </a:r>
            <a:r>
              <a:rPr lang="en-US" dirty="0"/>
              <a:t>(on a Mac hold down </a:t>
            </a:r>
            <a:r>
              <a:rPr lang="en-US" b="1" dirty="0" err="1"/>
              <a:t>cmd</a:t>
            </a:r>
            <a:r>
              <a:rPr lang="en-US" b="1" dirty="0"/>
              <a:t>/command</a:t>
            </a:r>
            <a:r>
              <a:rPr lang="en-US" dirty="0"/>
              <a:t>) and click </a:t>
            </a:r>
            <a:r>
              <a:rPr lang="en-US" b="1" dirty="0"/>
              <a:t>“Open” </a:t>
            </a:r>
            <a:r>
              <a:rPr lang="en-US" dirty="0"/>
              <a:t>once again. </a:t>
            </a:r>
            <a:endParaRPr lang="en-US" b="1" dirty="0"/>
          </a:p>
        </p:txBody>
      </p:sp>
      <p:cxnSp>
        <p:nvCxnSpPr>
          <p:cNvPr id="10" name="Connettore 2 9">
            <a:extLst>
              <a:ext uri="{FF2B5EF4-FFF2-40B4-BE49-F238E27FC236}">
                <a16:creationId xmlns:a16="http://schemas.microsoft.com/office/drawing/2014/main" id="{D15F4166-CE86-4152-8B2D-9FB450DAD074}"/>
              </a:ext>
            </a:extLst>
          </p:cNvPr>
          <p:cNvCxnSpPr>
            <a:cxnSpLocks/>
          </p:cNvCxnSpPr>
          <p:nvPr/>
        </p:nvCxnSpPr>
        <p:spPr>
          <a:xfrm>
            <a:off x="3605719" y="4657380"/>
            <a:ext cx="141184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76B263FB-8598-4533-8934-F4E6C81D68AD}"/>
              </a:ext>
            </a:extLst>
          </p:cNvPr>
          <p:cNvCxnSpPr>
            <a:cxnSpLocks/>
            <a:endCxn id="12" idx="3"/>
          </p:cNvCxnSpPr>
          <p:nvPr/>
        </p:nvCxnSpPr>
        <p:spPr>
          <a:xfrm flipV="1">
            <a:off x="7489394" y="5558506"/>
            <a:ext cx="282543" cy="3255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E5658339-AE04-408E-9CB2-04C198AF7A42}"/>
              </a:ext>
            </a:extLst>
          </p:cNvPr>
          <p:cNvSpPr/>
          <p:nvPr/>
        </p:nvSpPr>
        <p:spPr>
          <a:xfrm>
            <a:off x="7696271" y="5270014"/>
            <a:ext cx="516678" cy="33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a:extLst>
              <a:ext uri="{FF2B5EF4-FFF2-40B4-BE49-F238E27FC236}">
                <a16:creationId xmlns:a16="http://schemas.microsoft.com/office/drawing/2014/main" id="{7EC3F24F-FB13-45E0-B32A-7025D7BDBE03}"/>
              </a:ext>
            </a:extLst>
          </p:cNvPr>
          <p:cNvSpPr txBox="1"/>
          <p:nvPr/>
        </p:nvSpPr>
        <p:spPr>
          <a:xfrm>
            <a:off x="3377214" y="3332271"/>
            <a:ext cx="314337" cy="369332"/>
          </a:xfrm>
          <a:prstGeom prst="rect">
            <a:avLst/>
          </a:prstGeom>
          <a:noFill/>
        </p:spPr>
        <p:txBody>
          <a:bodyPr wrap="square">
            <a:spAutoFit/>
          </a:bodyPr>
          <a:lstStyle/>
          <a:p>
            <a:r>
              <a:rPr lang="en-US" dirty="0"/>
              <a:t>1</a:t>
            </a:r>
          </a:p>
        </p:txBody>
      </p:sp>
      <p:sp>
        <p:nvSpPr>
          <p:cNvPr id="14" name="CasellaDiTesto 13">
            <a:extLst>
              <a:ext uri="{FF2B5EF4-FFF2-40B4-BE49-F238E27FC236}">
                <a16:creationId xmlns:a16="http://schemas.microsoft.com/office/drawing/2014/main" id="{B3E23BBF-1C51-4EDA-98CF-A24ED02D4D27}"/>
              </a:ext>
            </a:extLst>
          </p:cNvPr>
          <p:cNvSpPr txBox="1"/>
          <p:nvPr/>
        </p:nvSpPr>
        <p:spPr>
          <a:xfrm>
            <a:off x="3377213" y="4472714"/>
            <a:ext cx="314337" cy="369332"/>
          </a:xfrm>
          <a:prstGeom prst="rect">
            <a:avLst/>
          </a:prstGeom>
          <a:noFill/>
        </p:spPr>
        <p:txBody>
          <a:bodyPr wrap="square">
            <a:spAutoFit/>
          </a:bodyPr>
          <a:lstStyle/>
          <a:p>
            <a:r>
              <a:rPr lang="en-US" dirty="0"/>
              <a:t>2</a:t>
            </a:r>
          </a:p>
        </p:txBody>
      </p:sp>
      <p:sp>
        <p:nvSpPr>
          <p:cNvPr id="15" name="CasellaDiTesto 14">
            <a:extLst>
              <a:ext uri="{FF2B5EF4-FFF2-40B4-BE49-F238E27FC236}">
                <a16:creationId xmlns:a16="http://schemas.microsoft.com/office/drawing/2014/main" id="{744636CC-E97A-4E34-B9EE-3DD70ED91541}"/>
              </a:ext>
            </a:extLst>
          </p:cNvPr>
          <p:cNvSpPr txBox="1"/>
          <p:nvPr/>
        </p:nvSpPr>
        <p:spPr>
          <a:xfrm>
            <a:off x="7242337" y="5699439"/>
            <a:ext cx="314337" cy="369332"/>
          </a:xfrm>
          <a:prstGeom prst="rect">
            <a:avLst/>
          </a:prstGeom>
          <a:noFill/>
        </p:spPr>
        <p:txBody>
          <a:bodyPr wrap="square">
            <a:spAutoFit/>
          </a:bodyPr>
          <a:lstStyle/>
          <a:p>
            <a:r>
              <a:rPr lang="en-US" dirty="0"/>
              <a:t>3</a:t>
            </a:r>
          </a:p>
        </p:txBody>
      </p:sp>
    </p:spTree>
    <p:extLst>
      <p:ext uri="{BB962C8B-B14F-4D97-AF65-F5344CB8AC3E}">
        <p14:creationId xmlns:p14="http://schemas.microsoft.com/office/powerpoint/2010/main" val="1989016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7AD18461-988A-47A0-812E-96F004FAA064}"/>
              </a:ext>
            </a:extLst>
          </p:cNvPr>
          <p:cNvSpPr txBox="1"/>
          <p:nvPr/>
        </p:nvSpPr>
        <p:spPr>
          <a:xfrm>
            <a:off x="187779" y="137447"/>
            <a:ext cx="6097088" cy="480131"/>
          </a:xfrm>
          <a:prstGeom prst="rect">
            <a:avLst/>
          </a:prstGeom>
          <a:noFill/>
        </p:spPr>
        <p:txBody>
          <a:bodyPr wrap="square">
            <a:spAutoFit/>
          </a:bodyPr>
          <a:lstStyle/>
          <a:p>
            <a:pPr>
              <a:lnSpc>
                <a:spcPct val="90000"/>
              </a:lnSpc>
              <a:spcBef>
                <a:spcPct val="0"/>
              </a:spcBef>
              <a:spcAft>
                <a:spcPts val="600"/>
              </a:spcAft>
            </a:pPr>
            <a:r>
              <a:rPr lang="en-US" sz="2800" dirty="0">
                <a:latin typeface="Palatino Linotype" panose="02040502050505030304" pitchFamily="18" charset="0"/>
                <a:ea typeface="+mj-ea"/>
                <a:cs typeface="+mj-cs"/>
              </a:rPr>
              <a:t>Session Info</a:t>
            </a:r>
          </a:p>
        </p:txBody>
      </p:sp>
      <p:sp>
        <p:nvSpPr>
          <p:cNvPr id="5" name="CasellaDiTesto 4">
            <a:extLst>
              <a:ext uri="{FF2B5EF4-FFF2-40B4-BE49-F238E27FC236}">
                <a16:creationId xmlns:a16="http://schemas.microsoft.com/office/drawing/2014/main" id="{B897A041-58FF-4F8F-9443-1A4E7DEDECC7}"/>
              </a:ext>
            </a:extLst>
          </p:cNvPr>
          <p:cNvSpPr txBox="1"/>
          <p:nvPr/>
        </p:nvSpPr>
        <p:spPr>
          <a:xfrm>
            <a:off x="187779" y="768106"/>
            <a:ext cx="11024681" cy="615553"/>
          </a:xfrm>
          <a:prstGeom prst="rect">
            <a:avLst/>
          </a:prstGeom>
          <a:noFill/>
        </p:spPr>
        <p:txBody>
          <a:bodyPr wrap="square">
            <a:spAutoFit/>
          </a:bodyPr>
          <a:lstStyle/>
          <a:p>
            <a:r>
              <a:rPr lang="en-US" dirty="0"/>
              <a:t>You can download the data here at: </a:t>
            </a:r>
            <a:r>
              <a:rPr lang="en-US" dirty="0">
                <a:hlinkClick r:id="rId2"/>
              </a:rPr>
              <a:t>github.com/</a:t>
            </a:r>
            <a:r>
              <a:rPr lang="en-US" dirty="0" err="1">
                <a:hlinkClick r:id="rId2"/>
              </a:rPr>
              <a:t>andreatitolo</a:t>
            </a:r>
            <a:r>
              <a:rPr lang="en-US" dirty="0">
                <a:hlinkClick r:id="rId2"/>
              </a:rPr>
              <a:t>/</a:t>
            </a:r>
            <a:r>
              <a:rPr lang="en-US" dirty="0" err="1">
                <a:hlinkClick r:id="rId2"/>
              </a:rPr>
              <a:t>qgis_training_data</a:t>
            </a:r>
            <a:r>
              <a:rPr lang="en-US" dirty="0">
                <a:hlinkClick r:id="rId2"/>
              </a:rPr>
              <a:t>/raw/main/training_data.zip</a:t>
            </a:r>
            <a:endParaRPr lang="en-US" dirty="0"/>
          </a:p>
          <a:p>
            <a:endParaRPr lang="en-US" sz="1600" dirty="0"/>
          </a:p>
        </p:txBody>
      </p:sp>
      <p:sp>
        <p:nvSpPr>
          <p:cNvPr id="9" name="CasellaDiTesto 8">
            <a:extLst>
              <a:ext uri="{FF2B5EF4-FFF2-40B4-BE49-F238E27FC236}">
                <a16:creationId xmlns:a16="http://schemas.microsoft.com/office/drawing/2014/main" id="{B39AC2B8-DC33-484A-80FC-F10CD8E3C63B}"/>
              </a:ext>
            </a:extLst>
          </p:cNvPr>
          <p:cNvSpPr txBox="1"/>
          <p:nvPr/>
        </p:nvSpPr>
        <p:spPr>
          <a:xfrm>
            <a:off x="187779" y="4998788"/>
            <a:ext cx="10266212" cy="1200329"/>
          </a:xfrm>
          <a:prstGeom prst="rect">
            <a:avLst/>
          </a:prstGeom>
          <a:noFill/>
        </p:spPr>
        <p:txBody>
          <a:bodyPr wrap="square">
            <a:spAutoFit/>
          </a:bodyPr>
          <a:lstStyle/>
          <a:p>
            <a:r>
              <a:rPr lang="en-US" dirty="0"/>
              <a:t>If for any reason you are not able to follow along, you can download this presentation which has all steps of this session illustrated at: </a:t>
            </a:r>
            <a:r>
              <a:rPr lang="en-US" sz="1800" dirty="0">
                <a:hlinkClick r:id="rId2"/>
              </a:rPr>
              <a:t>github.com/</a:t>
            </a:r>
            <a:r>
              <a:rPr lang="en-US" sz="1800" dirty="0" err="1">
                <a:hlinkClick r:id="rId2"/>
              </a:rPr>
              <a:t>andreatitolo</a:t>
            </a:r>
            <a:r>
              <a:rPr lang="en-US" sz="1800" dirty="0">
                <a:hlinkClick r:id="rId2"/>
              </a:rPr>
              <a:t>/</a:t>
            </a:r>
            <a:r>
              <a:rPr lang="en-US" sz="1800" dirty="0" err="1">
                <a:hlinkClick r:id="rId2"/>
              </a:rPr>
              <a:t>qgis_training_data</a:t>
            </a:r>
            <a:r>
              <a:rPr lang="en-US" sz="1800" dirty="0">
                <a:hlinkClick r:id="rId2"/>
              </a:rPr>
              <a:t>/raw/main/AT_introduction_to_qgis.</a:t>
            </a:r>
            <a:r>
              <a:rPr lang="en-US" sz="1800" dirty="0"/>
              <a:t>pptx</a:t>
            </a:r>
            <a:r>
              <a:rPr lang="en-US" dirty="0"/>
              <a:t>.</a:t>
            </a:r>
          </a:p>
          <a:p>
            <a:r>
              <a:rPr lang="en-US" dirty="0"/>
              <a:t>Or by scanning the QR code to the right with your phone.</a:t>
            </a:r>
          </a:p>
        </p:txBody>
      </p:sp>
      <p:sp>
        <p:nvSpPr>
          <p:cNvPr id="8" name="CasellaDiTesto 7">
            <a:extLst>
              <a:ext uri="{FF2B5EF4-FFF2-40B4-BE49-F238E27FC236}">
                <a16:creationId xmlns:a16="http://schemas.microsoft.com/office/drawing/2014/main" id="{F881A444-529B-4462-B2BF-3619593188E0}"/>
              </a:ext>
            </a:extLst>
          </p:cNvPr>
          <p:cNvSpPr txBox="1"/>
          <p:nvPr/>
        </p:nvSpPr>
        <p:spPr>
          <a:xfrm>
            <a:off x="187779" y="1226914"/>
            <a:ext cx="11614826" cy="923330"/>
          </a:xfrm>
          <a:prstGeom prst="rect">
            <a:avLst/>
          </a:prstGeom>
          <a:noFill/>
        </p:spPr>
        <p:txBody>
          <a:bodyPr wrap="square">
            <a:spAutoFit/>
          </a:bodyPr>
          <a:lstStyle/>
          <a:p>
            <a:r>
              <a:rPr lang="en-US" dirty="0"/>
              <a:t>We will use data on </a:t>
            </a:r>
            <a:r>
              <a:rPr lang="en-US" b="1" u="sng" dirty="0"/>
              <a:t>roman forts, settlements and roads </a:t>
            </a:r>
            <a:r>
              <a:rPr lang="en-US" dirty="0"/>
              <a:t>in Britain (freely available from the Ancient World Mapping Center website at </a:t>
            </a:r>
            <a:r>
              <a:rPr lang="en-US" dirty="0">
                <a:hlinkClick r:id="rId3"/>
              </a:rPr>
              <a:t>awmc.unc.edu/wordpress/map-files/</a:t>
            </a:r>
            <a:r>
              <a:rPr lang="en-US" dirty="0"/>
              <a:t>) and </a:t>
            </a:r>
            <a:r>
              <a:rPr lang="en-US" b="1" u="sng" dirty="0"/>
              <a:t>national boundaries </a:t>
            </a:r>
            <a:r>
              <a:rPr lang="en-US" dirty="0"/>
              <a:t>of UK and Ireland (freely available at </a:t>
            </a:r>
            <a:r>
              <a:rPr lang="en-US" dirty="0" err="1"/>
              <a:t>NaturalEarthData</a:t>
            </a:r>
            <a:r>
              <a:rPr lang="en-US" dirty="0"/>
              <a:t> website at </a:t>
            </a:r>
            <a:r>
              <a:rPr lang="en-US" dirty="0">
                <a:hlinkClick r:id="rId4"/>
              </a:rPr>
              <a:t>www.naturalearthdata.com/downloads/</a:t>
            </a:r>
            <a:r>
              <a:rPr lang="en-GB" dirty="0"/>
              <a:t>)</a:t>
            </a:r>
            <a:r>
              <a:rPr lang="en-US" dirty="0"/>
              <a:t>.</a:t>
            </a:r>
          </a:p>
        </p:txBody>
      </p:sp>
      <p:pic>
        <p:nvPicPr>
          <p:cNvPr id="11" name="Immagine 10">
            <a:extLst>
              <a:ext uri="{FF2B5EF4-FFF2-40B4-BE49-F238E27FC236}">
                <a16:creationId xmlns:a16="http://schemas.microsoft.com/office/drawing/2014/main" id="{13A1DA53-9650-4F88-A4AC-C98D998AC76A}"/>
              </a:ext>
            </a:extLst>
          </p:cNvPr>
          <p:cNvPicPr>
            <a:picLocks noChangeAspect="1"/>
          </p:cNvPicPr>
          <p:nvPr/>
        </p:nvPicPr>
        <p:blipFill>
          <a:blip r:embed="rId5"/>
          <a:stretch>
            <a:fillRect/>
          </a:stretch>
        </p:blipFill>
        <p:spPr>
          <a:xfrm>
            <a:off x="10536795" y="5202795"/>
            <a:ext cx="1655205" cy="1655205"/>
          </a:xfrm>
          <a:prstGeom prst="rect">
            <a:avLst/>
          </a:prstGeom>
        </p:spPr>
      </p:pic>
      <p:graphicFrame>
        <p:nvGraphicFramePr>
          <p:cNvPr id="24" name="CasellaDiTesto 9">
            <a:extLst>
              <a:ext uri="{FF2B5EF4-FFF2-40B4-BE49-F238E27FC236}">
                <a16:creationId xmlns:a16="http://schemas.microsoft.com/office/drawing/2014/main" id="{D5C960B5-4C09-49C1-83AF-27D6938E49A6}"/>
              </a:ext>
            </a:extLst>
          </p:cNvPr>
          <p:cNvGraphicFramePr/>
          <p:nvPr/>
        </p:nvGraphicFramePr>
        <p:xfrm>
          <a:off x="693618" y="2381330"/>
          <a:ext cx="8722757" cy="224676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91074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FD747ED-FF7E-4C11-BE39-8B3B026F981D}"/>
              </a:ext>
            </a:extLst>
          </p:cNvPr>
          <p:cNvPicPr>
            <a:picLocks noChangeAspect="1"/>
          </p:cNvPicPr>
          <p:nvPr/>
        </p:nvPicPr>
        <p:blipFill>
          <a:blip r:embed="rId2"/>
          <a:stretch>
            <a:fillRect/>
          </a:stretch>
        </p:blipFill>
        <p:spPr>
          <a:xfrm>
            <a:off x="3337856" y="1802860"/>
            <a:ext cx="8685523" cy="4708200"/>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flipV="1">
            <a:off x="8450094" y="5201057"/>
            <a:ext cx="473413" cy="2529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923330"/>
          </a:xfrm>
          <a:prstGeom prst="rect">
            <a:avLst/>
          </a:prstGeom>
          <a:noFill/>
        </p:spPr>
        <p:txBody>
          <a:bodyPr wrap="square" rtlCol="0">
            <a:spAutoFit/>
          </a:bodyPr>
          <a:lstStyle/>
          <a:p>
            <a:r>
              <a:rPr lang="en-US" dirty="0"/>
              <a:t>Click on </a:t>
            </a:r>
            <a:r>
              <a:rPr lang="en-US" b="1" dirty="0"/>
              <a:t>“Add” </a:t>
            </a:r>
            <a:r>
              <a:rPr lang="en-US" dirty="0"/>
              <a:t>once again and you should see two new entries in the layer panel to the left. </a:t>
            </a:r>
          </a:p>
          <a:p>
            <a:endParaRPr lang="en-US" b="1" dirty="0"/>
          </a:p>
          <a:p>
            <a:r>
              <a:rPr lang="en-US" dirty="0"/>
              <a:t>Now we can close the data source manager windows by either clicking </a:t>
            </a:r>
            <a:r>
              <a:rPr lang="en-US" b="1" dirty="0"/>
              <a:t>“Close” or the X </a:t>
            </a:r>
            <a:r>
              <a:rPr lang="en-US" dirty="0"/>
              <a:t>on the top right corner.</a:t>
            </a:r>
          </a:p>
        </p:txBody>
      </p:sp>
      <p:sp>
        <p:nvSpPr>
          <p:cNvPr id="10" name="CasellaDiTesto 9">
            <a:extLst>
              <a:ext uri="{FF2B5EF4-FFF2-40B4-BE49-F238E27FC236}">
                <a16:creationId xmlns:a16="http://schemas.microsoft.com/office/drawing/2014/main" id="{96D650E4-8CFA-4FD8-8D8F-31756E44414B}"/>
              </a:ext>
            </a:extLst>
          </p:cNvPr>
          <p:cNvSpPr txBox="1"/>
          <p:nvPr/>
        </p:nvSpPr>
        <p:spPr>
          <a:xfrm>
            <a:off x="402085" y="1793292"/>
            <a:ext cx="2821013" cy="2585323"/>
          </a:xfrm>
          <a:prstGeom prst="rect">
            <a:avLst/>
          </a:prstGeom>
          <a:noFill/>
        </p:spPr>
        <p:txBody>
          <a:bodyPr wrap="square">
            <a:spAutoFit/>
          </a:bodyPr>
          <a:lstStyle/>
          <a:p>
            <a:r>
              <a:rPr lang="en-US" dirty="0"/>
              <a:t>Note how each layer on the left in the Layers panel is represented by a </a:t>
            </a:r>
            <a:r>
              <a:rPr lang="en-US" b="1" dirty="0"/>
              <a:t>different symbol</a:t>
            </a:r>
            <a:r>
              <a:rPr lang="en-US" dirty="0"/>
              <a:t>. QGIS is basically telling you what kind of </a:t>
            </a:r>
            <a:r>
              <a:rPr lang="en-US" b="1" u="sng" dirty="0"/>
              <a:t>geometries</a:t>
            </a:r>
            <a:r>
              <a:rPr lang="en-US" dirty="0"/>
              <a:t> these layers are (we have seen these before, vectors can be either points, lines, or polygons). </a:t>
            </a:r>
          </a:p>
        </p:txBody>
      </p:sp>
    </p:spTree>
    <p:extLst>
      <p:ext uri="{BB962C8B-B14F-4D97-AF65-F5344CB8AC3E}">
        <p14:creationId xmlns:p14="http://schemas.microsoft.com/office/powerpoint/2010/main" val="3758813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E557E210-6A74-4502-94E7-7D17045E2F67}"/>
              </a:ext>
            </a:extLst>
          </p:cNvPr>
          <p:cNvPicPr>
            <a:picLocks noChangeAspect="1"/>
          </p:cNvPicPr>
          <p:nvPr/>
        </p:nvPicPr>
        <p:blipFill>
          <a:blip r:embed="rId2"/>
          <a:stretch>
            <a:fillRect/>
          </a:stretch>
        </p:blipFill>
        <p:spPr>
          <a:xfrm>
            <a:off x="1843392" y="1586213"/>
            <a:ext cx="8719152" cy="4733254"/>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97277" y="31146"/>
            <a:ext cx="6096000" cy="461665"/>
          </a:xfrm>
          <a:prstGeom prst="rect">
            <a:avLst/>
          </a:prstGeom>
          <a:noFill/>
        </p:spPr>
        <p:txBody>
          <a:bodyPr wrap="square">
            <a:spAutoFit/>
          </a:bodyPr>
          <a:lstStyle/>
          <a:p>
            <a:r>
              <a:rPr lang="en-GB" sz="2400" dirty="0">
                <a:latin typeface="Palatino Linotype" panose="02040502050505030304" pitchFamily="18" charset="0"/>
              </a:rPr>
              <a:t>Save often</a:t>
            </a:r>
            <a:r>
              <a:rPr lang="en-GB" sz="1800" dirty="0">
                <a:latin typeface="Palatino Linotype" panose="02040502050505030304" pitchFamily="18" charset="0"/>
              </a:rPr>
              <a:t>!</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04799" y="698794"/>
            <a:ext cx="11478639" cy="646331"/>
          </a:xfrm>
          <a:prstGeom prst="rect">
            <a:avLst/>
          </a:prstGeom>
          <a:noFill/>
        </p:spPr>
        <p:txBody>
          <a:bodyPr wrap="square" rtlCol="0">
            <a:spAutoFit/>
          </a:bodyPr>
          <a:lstStyle/>
          <a:p>
            <a:r>
              <a:rPr lang="en-US" dirty="0"/>
              <a:t>It is normal </a:t>
            </a:r>
            <a:r>
              <a:rPr lang="en-US" dirty="0" err="1"/>
              <a:t>behaviour</a:t>
            </a:r>
            <a:r>
              <a:rPr lang="en-US" dirty="0"/>
              <a:t> for most GIS </a:t>
            </a:r>
            <a:r>
              <a:rPr lang="en-US" dirty="0" err="1"/>
              <a:t>softwares</a:t>
            </a:r>
            <a:r>
              <a:rPr lang="en-US" dirty="0"/>
              <a:t> to sometimes hang or crash. To prevent this, be sure to </a:t>
            </a:r>
            <a:r>
              <a:rPr lang="en-US" b="1" dirty="0"/>
              <a:t>save often</a:t>
            </a:r>
            <a:r>
              <a:rPr lang="en-US" dirty="0"/>
              <a:t>.</a:t>
            </a:r>
          </a:p>
          <a:p>
            <a:r>
              <a:rPr lang="en-US" dirty="0"/>
              <a:t>To save a project in QGIS, click the “Save” button</a:t>
            </a:r>
          </a:p>
        </p:txBody>
      </p:sp>
      <p:cxnSp>
        <p:nvCxnSpPr>
          <p:cNvPr id="10" name="Connettore 2 9">
            <a:extLst>
              <a:ext uri="{FF2B5EF4-FFF2-40B4-BE49-F238E27FC236}">
                <a16:creationId xmlns:a16="http://schemas.microsoft.com/office/drawing/2014/main" id="{371685EB-407E-453E-A83E-2093F602C4D7}"/>
              </a:ext>
            </a:extLst>
          </p:cNvPr>
          <p:cNvCxnSpPr>
            <a:cxnSpLocks/>
          </p:cNvCxnSpPr>
          <p:nvPr/>
        </p:nvCxnSpPr>
        <p:spPr>
          <a:xfrm>
            <a:off x="1984443" y="1274109"/>
            <a:ext cx="142139" cy="4739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1E9A67FD-7B4C-4632-936D-E4964AB63AA9}"/>
              </a:ext>
            </a:extLst>
          </p:cNvPr>
          <p:cNvSpPr/>
          <p:nvPr/>
        </p:nvSpPr>
        <p:spPr>
          <a:xfrm>
            <a:off x="2042275" y="1716838"/>
            <a:ext cx="246434" cy="21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887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BCEA3FC3-4A70-4A80-9607-11C7C0289AC1}"/>
              </a:ext>
            </a:extLst>
          </p:cNvPr>
          <p:cNvPicPr>
            <a:picLocks noChangeAspect="1"/>
          </p:cNvPicPr>
          <p:nvPr/>
        </p:nvPicPr>
        <p:blipFill>
          <a:blip r:embed="rId2"/>
          <a:stretch>
            <a:fillRect/>
          </a:stretch>
        </p:blipFill>
        <p:spPr>
          <a:xfrm>
            <a:off x="1835517" y="1826156"/>
            <a:ext cx="8707646" cy="4730121"/>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97277" y="31146"/>
            <a:ext cx="6096000" cy="461665"/>
          </a:xfrm>
          <a:prstGeom prst="rect">
            <a:avLst/>
          </a:prstGeom>
          <a:noFill/>
        </p:spPr>
        <p:txBody>
          <a:bodyPr wrap="square">
            <a:spAutoFit/>
          </a:bodyPr>
          <a:lstStyle/>
          <a:p>
            <a:r>
              <a:rPr lang="en-GB" sz="2400" dirty="0">
                <a:latin typeface="Palatino Linotype" panose="02040502050505030304" pitchFamily="18" charset="0"/>
              </a:rPr>
              <a:t>Save often</a:t>
            </a:r>
            <a:r>
              <a:rPr lang="en-GB" sz="1800" dirty="0">
                <a:latin typeface="Palatino Linotype" panose="02040502050505030304" pitchFamily="18" charset="0"/>
              </a:rPr>
              <a:t>!</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04799" y="698794"/>
            <a:ext cx="11478639" cy="923330"/>
          </a:xfrm>
          <a:prstGeom prst="rect">
            <a:avLst/>
          </a:prstGeom>
          <a:noFill/>
        </p:spPr>
        <p:txBody>
          <a:bodyPr wrap="square" rtlCol="0">
            <a:spAutoFit/>
          </a:bodyPr>
          <a:lstStyle/>
          <a:p>
            <a:r>
              <a:rPr lang="en-US" dirty="0"/>
              <a:t>A new window should open, select </a:t>
            </a:r>
            <a:r>
              <a:rPr lang="en-US" b="1" dirty="0"/>
              <a:t>where</a:t>
            </a:r>
            <a:r>
              <a:rPr lang="en-US" dirty="0"/>
              <a:t> to save your project (best practice: avoid saving to your desktop), give it a </a:t>
            </a:r>
            <a:r>
              <a:rPr lang="en-US" b="1" dirty="0"/>
              <a:t>name</a:t>
            </a:r>
            <a:r>
              <a:rPr lang="en-US" dirty="0"/>
              <a:t> (e.g. </a:t>
            </a:r>
            <a:r>
              <a:rPr lang="en-US" dirty="0" err="1"/>
              <a:t>qgis_training</a:t>
            </a:r>
            <a:r>
              <a:rPr lang="en-US" dirty="0"/>
              <a:t>), leave other options as they are and click </a:t>
            </a:r>
            <a:r>
              <a:rPr lang="en-US" b="1" dirty="0"/>
              <a:t>“Save”</a:t>
            </a:r>
            <a:r>
              <a:rPr lang="en-US" dirty="0"/>
              <a:t>.  (Tip: avoid saving to your Desktop, it can sometimes break links withing </a:t>
            </a:r>
            <a:r>
              <a:rPr lang="en-US" dirty="0" err="1"/>
              <a:t>qgis</a:t>
            </a:r>
            <a:r>
              <a:rPr lang="en-US" dirty="0"/>
              <a:t> with more complex projects)</a:t>
            </a:r>
          </a:p>
        </p:txBody>
      </p:sp>
      <p:cxnSp>
        <p:nvCxnSpPr>
          <p:cNvPr id="10" name="Connettore 2 9">
            <a:extLst>
              <a:ext uri="{FF2B5EF4-FFF2-40B4-BE49-F238E27FC236}">
                <a16:creationId xmlns:a16="http://schemas.microsoft.com/office/drawing/2014/main" id="{371685EB-407E-453E-A83E-2093F602C4D7}"/>
              </a:ext>
            </a:extLst>
          </p:cNvPr>
          <p:cNvCxnSpPr>
            <a:cxnSpLocks/>
            <a:endCxn id="12" idx="3"/>
          </p:cNvCxnSpPr>
          <p:nvPr/>
        </p:nvCxnSpPr>
        <p:spPr>
          <a:xfrm flipV="1">
            <a:off x="4591455" y="4313015"/>
            <a:ext cx="424769" cy="2490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1E9A67FD-7B4C-4632-936D-E4964AB63AA9}"/>
              </a:ext>
            </a:extLst>
          </p:cNvPr>
          <p:cNvSpPr/>
          <p:nvPr/>
        </p:nvSpPr>
        <p:spPr>
          <a:xfrm>
            <a:off x="4941118" y="4125863"/>
            <a:ext cx="512856" cy="21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71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CC81C25-F21F-4630-9C45-29B531C1FC05}"/>
              </a:ext>
            </a:extLst>
          </p:cNvPr>
          <p:cNvPicPr>
            <a:picLocks noChangeAspect="1"/>
          </p:cNvPicPr>
          <p:nvPr/>
        </p:nvPicPr>
        <p:blipFill>
          <a:blip r:embed="rId3"/>
          <a:stretch>
            <a:fillRect/>
          </a:stretch>
        </p:blipFill>
        <p:spPr>
          <a:xfrm>
            <a:off x="4250417" y="2479745"/>
            <a:ext cx="7636784" cy="4139705"/>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97277" y="31146"/>
            <a:ext cx="6096000" cy="461665"/>
          </a:xfrm>
          <a:prstGeom prst="rect">
            <a:avLst/>
          </a:prstGeom>
          <a:noFill/>
        </p:spPr>
        <p:txBody>
          <a:bodyPr wrap="square">
            <a:spAutoFit/>
          </a:bodyPr>
          <a:lstStyle/>
          <a:p>
            <a:r>
              <a:rPr lang="en-GB" sz="2400" dirty="0">
                <a:latin typeface="Palatino Linotype" panose="02040502050505030304" pitchFamily="18" charset="0"/>
              </a:rPr>
              <a:t>Moving around the map</a:t>
            </a:r>
            <a:endParaRPr lang="en-GB" sz="1800" dirty="0">
              <a:latin typeface="Palatino Linotype" panose="02040502050505030304" pitchFamily="18" charset="0"/>
            </a:endParaRP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04799" y="698794"/>
            <a:ext cx="11478639" cy="2031325"/>
          </a:xfrm>
          <a:prstGeom prst="rect">
            <a:avLst/>
          </a:prstGeom>
          <a:noFill/>
        </p:spPr>
        <p:txBody>
          <a:bodyPr wrap="square" rtlCol="0">
            <a:spAutoFit/>
          </a:bodyPr>
          <a:lstStyle/>
          <a:p>
            <a:r>
              <a:rPr lang="en-US" b="1" dirty="0"/>
              <a:t>Note how the name of the project on the top left is now changed as well</a:t>
            </a:r>
            <a:r>
              <a:rPr lang="en-US" dirty="0"/>
              <a:t>. Now take a moment to familiarize yourself with the basic controls of the map in </a:t>
            </a:r>
            <a:r>
              <a:rPr lang="en-US" dirty="0" err="1"/>
              <a:t>qgis</a:t>
            </a:r>
            <a:r>
              <a:rPr lang="en-US" dirty="0"/>
              <a:t>. You can see a </a:t>
            </a:r>
            <a:r>
              <a:rPr lang="en-US" u="sng" dirty="0"/>
              <a:t>button shaped like a hand</a:t>
            </a:r>
            <a:r>
              <a:rPr lang="en-US" dirty="0"/>
              <a:t>, this is the </a:t>
            </a:r>
            <a:r>
              <a:rPr lang="en-US" b="1" dirty="0"/>
              <a:t>pane tool</a:t>
            </a:r>
            <a:r>
              <a:rPr lang="en-US" dirty="0"/>
              <a:t>, select it, and you should be able to move around the map by </a:t>
            </a:r>
            <a:r>
              <a:rPr lang="en-US" b="1" dirty="0"/>
              <a:t>clicking and dragging around</a:t>
            </a:r>
            <a:r>
              <a:rPr lang="en-US" dirty="0"/>
              <a:t>. The same result can be achieved when holding down the </a:t>
            </a:r>
            <a:r>
              <a:rPr lang="en-US" b="1" dirty="0"/>
              <a:t>middle mouse button and dragging</a:t>
            </a:r>
            <a:r>
              <a:rPr lang="en-US" dirty="0"/>
              <a:t>, even when the pane tool is not selected.</a:t>
            </a:r>
          </a:p>
          <a:p>
            <a:endParaRPr lang="en-US" dirty="0"/>
          </a:p>
          <a:p>
            <a:r>
              <a:rPr lang="en-US" dirty="0"/>
              <a:t>To zoom in, </a:t>
            </a:r>
            <a:r>
              <a:rPr lang="en-US" u="sng" dirty="0"/>
              <a:t>use the mouse wheel</a:t>
            </a:r>
            <a:r>
              <a:rPr lang="en-US" dirty="0"/>
              <a:t>, in order to better control the amount of zoom, you can press </a:t>
            </a:r>
            <a:r>
              <a:rPr lang="en-US" b="1" dirty="0"/>
              <a:t>control</a:t>
            </a:r>
            <a:r>
              <a:rPr lang="en-US" dirty="0"/>
              <a:t> on Windows an </a:t>
            </a:r>
            <a:r>
              <a:rPr lang="en-US" b="1" dirty="0"/>
              <a:t>command </a:t>
            </a:r>
            <a:r>
              <a:rPr lang="en-US" dirty="0"/>
              <a:t>on a Mac. </a:t>
            </a:r>
          </a:p>
        </p:txBody>
      </p:sp>
      <p:cxnSp>
        <p:nvCxnSpPr>
          <p:cNvPr id="10" name="Connettore 2 9">
            <a:extLst>
              <a:ext uri="{FF2B5EF4-FFF2-40B4-BE49-F238E27FC236}">
                <a16:creationId xmlns:a16="http://schemas.microsoft.com/office/drawing/2014/main" id="{371685EB-407E-453E-A83E-2093F602C4D7}"/>
              </a:ext>
            </a:extLst>
          </p:cNvPr>
          <p:cNvCxnSpPr>
            <a:cxnSpLocks/>
          </p:cNvCxnSpPr>
          <p:nvPr/>
        </p:nvCxnSpPr>
        <p:spPr>
          <a:xfrm flipH="1" flipV="1">
            <a:off x="5402093" y="3429000"/>
            <a:ext cx="638820" cy="10963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1E9A67FD-7B4C-4632-936D-E4964AB63AA9}"/>
              </a:ext>
            </a:extLst>
          </p:cNvPr>
          <p:cNvSpPr/>
          <p:nvPr/>
        </p:nvSpPr>
        <p:spPr>
          <a:xfrm>
            <a:off x="4889237" y="3319369"/>
            <a:ext cx="512856" cy="21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DD1E7E3C-2CBC-4C0A-8580-96128CD27180}"/>
              </a:ext>
            </a:extLst>
          </p:cNvPr>
          <p:cNvSpPr txBox="1"/>
          <p:nvPr/>
        </p:nvSpPr>
        <p:spPr>
          <a:xfrm>
            <a:off x="304799" y="2791563"/>
            <a:ext cx="3848906" cy="3970318"/>
          </a:xfrm>
          <a:prstGeom prst="rect">
            <a:avLst/>
          </a:prstGeom>
          <a:noFill/>
        </p:spPr>
        <p:txBody>
          <a:bodyPr wrap="square" rtlCol="0">
            <a:spAutoFit/>
          </a:bodyPr>
          <a:lstStyle/>
          <a:p>
            <a:r>
              <a:rPr lang="en-US" dirty="0"/>
              <a:t>There is also a </a:t>
            </a:r>
            <a:r>
              <a:rPr lang="en-US" b="1" dirty="0"/>
              <a:t>Zoom Tool </a:t>
            </a:r>
            <a:r>
              <a:rPr lang="en-US" dirty="0"/>
              <a:t>that you can use (it is generally easier with the mouse wheel). The zoom tool is found on the top toolbar as the magnifying glass with a “+” or “–”  sign to zoom in or out. You can drag and drop to select and area where to zoom in. </a:t>
            </a:r>
          </a:p>
          <a:p>
            <a:endParaRPr lang="en-US" dirty="0"/>
          </a:p>
          <a:p>
            <a:r>
              <a:rPr lang="en-US" dirty="0"/>
              <a:t>Another useful zoom tool is the </a:t>
            </a:r>
            <a:r>
              <a:rPr lang="en-US" b="1" dirty="0"/>
              <a:t>Zoom to Layer tool</a:t>
            </a:r>
            <a:r>
              <a:rPr lang="en-US" dirty="0"/>
              <a:t>. You can find it by right-clicking on a layer and select “Zoom to Layer”, or at the top of your toolbar (the magnifying glass with a small white box behind it)</a:t>
            </a:r>
          </a:p>
        </p:txBody>
      </p:sp>
      <p:sp>
        <p:nvSpPr>
          <p:cNvPr id="13" name="Ovale 12">
            <a:extLst>
              <a:ext uri="{FF2B5EF4-FFF2-40B4-BE49-F238E27FC236}">
                <a16:creationId xmlns:a16="http://schemas.microsoft.com/office/drawing/2014/main" id="{89DA7B5E-4533-437D-8EA2-5072A9D8DC41}"/>
              </a:ext>
            </a:extLst>
          </p:cNvPr>
          <p:cNvSpPr/>
          <p:nvPr/>
        </p:nvSpPr>
        <p:spPr>
          <a:xfrm>
            <a:off x="5492885" y="2596004"/>
            <a:ext cx="175098" cy="1955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ttore 2 13">
            <a:extLst>
              <a:ext uri="{FF2B5EF4-FFF2-40B4-BE49-F238E27FC236}">
                <a16:creationId xmlns:a16="http://schemas.microsoft.com/office/drawing/2014/main" id="{ECC8EBA6-8D8C-466A-A793-F3FF8AF03910}"/>
              </a:ext>
            </a:extLst>
          </p:cNvPr>
          <p:cNvCxnSpPr>
            <a:cxnSpLocks/>
          </p:cNvCxnSpPr>
          <p:nvPr/>
        </p:nvCxnSpPr>
        <p:spPr>
          <a:xfrm flipH="1" flipV="1">
            <a:off x="5667983" y="2693784"/>
            <a:ext cx="372930" cy="8448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48E2671-B6E1-4381-8B59-878657654C43}"/>
              </a:ext>
            </a:extLst>
          </p:cNvPr>
          <p:cNvSpPr txBox="1"/>
          <p:nvPr/>
        </p:nvSpPr>
        <p:spPr>
          <a:xfrm>
            <a:off x="5977659" y="3437817"/>
            <a:ext cx="1099189" cy="246221"/>
          </a:xfrm>
          <a:prstGeom prst="rect">
            <a:avLst/>
          </a:prstGeom>
          <a:noFill/>
        </p:spPr>
        <p:txBody>
          <a:bodyPr wrap="square" rtlCol="0">
            <a:spAutoFit/>
          </a:bodyPr>
          <a:lstStyle/>
          <a:p>
            <a:r>
              <a:rPr lang="en-US" sz="1000" dirty="0">
                <a:latin typeface="Palatino Linotype" panose="02040502050505030304" pitchFamily="18" charset="0"/>
              </a:rPr>
              <a:t>Zoom to Layer</a:t>
            </a:r>
          </a:p>
        </p:txBody>
      </p:sp>
      <p:sp>
        <p:nvSpPr>
          <p:cNvPr id="17" name="Ovale 16">
            <a:extLst>
              <a:ext uri="{FF2B5EF4-FFF2-40B4-BE49-F238E27FC236}">
                <a16:creationId xmlns:a16="http://schemas.microsoft.com/office/drawing/2014/main" id="{1AD4DC9C-4291-4000-A897-4CE59B9F1151}"/>
              </a:ext>
            </a:extLst>
          </p:cNvPr>
          <p:cNvSpPr/>
          <p:nvPr/>
        </p:nvSpPr>
        <p:spPr>
          <a:xfrm>
            <a:off x="5119955" y="2596004"/>
            <a:ext cx="269167" cy="188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ttore 2 17">
            <a:extLst>
              <a:ext uri="{FF2B5EF4-FFF2-40B4-BE49-F238E27FC236}">
                <a16:creationId xmlns:a16="http://schemas.microsoft.com/office/drawing/2014/main" id="{80B62006-9DD8-4877-BC76-08C311E615E7}"/>
              </a:ext>
            </a:extLst>
          </p:cNvPr>
          <p:cNvCxnSpPr>
            <a:cxnSpLocks/>
            <a:endCxn id="17" idx="4"/>
          </p:cNvCxnSpPr>
          <p:nvPr/>
        </p:nvCxnSpPr>
        <p:spPr>
          <a:xfrm flipV="1">
            <a:off x="5016192" y="2784824"/>
            <a:ext cx="238347" cy="15127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1C6619B4-D18A-43D0-870B-243B40C88DBF}"/>
              </a:ext>
            </a:extLst>
          </p:cNvPr>
          <p:cNvSpPr txBox="1"/>
          <p:nvPr/>
        </p:nvSpPr>
        <p:spPr>
          <a:xfrm>
            <a:off x="4250417" y="2881514"/>
            <a:ext cx="1099189" cy="246221"/>
          </a:xfrm>
          <a:prstGeom prst="rect">
            <a:avLst/>
          </a:prstGeom>
          <a:solidFill>
            <a:srgbClr val="FFFFFF">
              <a:alpha val="50980"/>
            </a:srgbClr>
          </a:solidFill>
        </p:spPr>
        <p:txBody>
          <a:bodyPr wrap="square" rtlCol="0">
            <a:spAutoFit/>
          </a:bodyPr>
          <a:lstStyle/>
          <a:p>
            <a:r>
              <a:rPr lang="en-US" sz="1000" dirty="0">
                <a:latin typeface="Palatino Linotype" panose="02040502050505030304" pitchFamily="18" charset="0"/>
              </a:rPr>
              <a:t>Zoom in or out</a:t>
            </a:r>
          </a:p>
        </p:txBody>
      </p:sp>
    </p:spTree>
    <p:extLst>
      <p:ext uri="{BB962C8B-B14F-4D97-AF65-F5344CB8AC3E}">
        <p14:creationId xmlns:p14="http://schemas.microsoft.com/office/powerpoint/2010/main" val="3610069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21C98F45-F1C1-4597-BA5F-E54459D0159B}"/>
              </a:ext>
            </a:extLst>
          </p:cNvPr>
          <p:cNvPicPr>
            <a:picLocks noChangeAspect="1"/>
          </p:cNvPicPr>
          <p:nvPr/>
        </p:nvPicPr>
        <p:blipFill>
          <a:blip r:embed="rId3"/>
          <a:stretch>
            <a:fillRect/>
          </a:stretch>
        </p:blipFill>
        <p:spPr>
          <a:xfrm>
            <a:off x="3944660" y="2017641"/>
            <a:ext cx="8101471" cy="439504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Inspect data</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251193" y="462118"/>
            <a:ext cx="11478639" cy="1477328"/>
          </a:xfrm>
          <a:prstGeom prst="rect">
            <a:avLst/>
          </a:prstGeom>
          <a:noFill/>
        </p:spPr>
        <p:txBody>
          <a:bodyPr wrap="square" rtlCol="0">
            <a:spAutoFit/>
          </a:bodyPr>
          <a:lstStyle/>
          <a:p>
            <a:r>
              <a:rPr lang="en-US" dirty="0"/>
              <a:t>Now that we have our data loaded, we may want to actually take a look at the data. It is important to understand </a:t>
            </a:r>
            <a:r>
              <a:rPr lang="en-US" b="1" u="sng" dirty="0"/>
              <a:t>what information are stored</a:t>
            </a:r>
            <a:r>
              <a:rPr lang="en-US" dirty="0"/>
              <a:t> in each data, especially if we are not the authors of those files.</a:t>
            </a:r>
          </a:p>
          <a:p>
            <a:endParaRPr lang="en-US" dirty="0"/>
          </a:p>
          <a:p>
            <a:r>
              <a:rPr lang="en-US" dirty="0"/>
              <a:t>Information on the data are stored, as said before, as </a:t>
            </a:r>
            <a:r>
              <a:rPr lang="en-US" b="1" dirty="0"/>
              <a:t>attributes</a:t>
            </a:r>
            <a:r>
              <a:rPr lang="en-US" dirty="0"/>
              <a:t>, which translates in QGIS into as an </a:t>
            </a:r>
            <a:r>
              <a:rPr lang="en-US" b="1" u="sng" dirty="0"/>
              <a:t>attribute table, </a:t>
            </a:r>
            <a:r>
              <a:rPr lang="en-US" dirty="0"/>
              <a:t>unique for each layer, that we can open and inspect. </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flipH="1">
            <a:off x="5259421" y="3879643"/>
            <a:ext cx="40856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E3D5675-8A30-4266-B1C5-6CB04CDD39A0}"/>
              </a:ext>
            </a:extLst>
          </p:cNvPr>
          <p:cNvSpPr txBox="1"/>
          <p:nvPr/>
        </p:nvSpPr>
        <p:spPr>
          <a:xfrm>
            <a:off x="251193" y="2220068"/>
            <a:ext cx="3150245" cy="1477328"/>
          </a:xfrm>
          <a:prstGeom prst="rect">
            <a:avLst/>
          </a:prstGeom>
          <a:noFill/>
        </p:spPr>
        <p:txBody>
          <a:bodyPr wrap="square" rtlCol="0">
            <a:spAutoFit/>
          </a:bodyPr>
          <a:lstStyle/>
          <a:p>
            <a:r>
              <a:rPr lang="en-US" dirty="0"/>
              <a:t>You can do that by </a:t>
            </a:r>
            <a:r>
              <a:rPr lang="en-US" b="1" u="sng" dirty="0"/>
              <a:t>right clicking </a:t>
            </a:r>
            <a:r>
              <a:rPr lang="en-US" dirty="0"/>
              <a:t>on a layer of choice, e.g. forts, and select “</a:t>
            </a:r>
            <a:r>
              <a:rPr lang="en-US" b="1" dirty="0"/>
              <a:t>Open Attribute Table</a:t>
            </a:r>
            <a:r>
              <a:rPr lang="en-US" dirty="0"/>
              <a:t>”, in the middle of the popup window.</a:t>
            </a:r>
          </a:p>
        </p:txBody>
      </p:sp>
      <p:cxnSp>
        <p:nvCxnSpPr>
          <p:cNvPr id="11" name="Connettore 2 10">
            <a:extLst>
              <a:ext uri="{FF2B5EF4-FFF2-40B4-BE49-F238E27FC236}">
                <a16:creationId xmlns:a16="http://schemas.microsoft.com/office/drawing/2014/main" id="{6FF27CB0-83F8-4875-A849-B4E689A4091C}"/>
              </a:ext>
            </a:extLst>
          </p:cNvPr>
          <p:cNvCxnSpPr>
            <a:cxnSpLocks/>
          </p:cNvCxnSpPr>
          <p:nvPr/>
        </p:nvCxnSpPr>
        <p:spPr>
          <a:xfrm flipV="1">
            <a:off x="3702996" y="2928026"/>
            <a:ext cx="371367" cy="2739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D94C22A7-067E-485C-A3C0-49CEB271F068}"/>
              </a:ext>
            </a:extLst>
          </p:cNvPr>
          <p:cNvSpPr txBox="1"/>
          <p:nvPr/>
        </p:nvSpPr>
        <p:spPr>
          <a:xfrm>
            <a:off x="3209366" y="3167390"/>
            <a:ext cx="1177046" cy="261610"/>
          </a:xfrm>
          <a:prstGeom prst="rect">
            <a:avLst/>
          </a:prstGeom>
          <a:noFill/>
        </p:spPr>
        <p:txBody>
          <a:bodyPr wrap="square">
            <a:spAutoFit/>
          </a:bodyPr>
          <a:lstStyle/>
          <a:p>
            <a:r>
              <a:rPr lang="en-US" sz="1050" b="1" dirty="0"/>
              <a:t>1. Right-click</a:t>
            </a:r>
          </a:p>
        </p:txBody>
      </p:sp>
      <p:sp>
        <p:nvSpPr>
          <p:cNvPr id="15" name="CasellaDiTesto 14">
            <a:extLst>
              <a:ext uri="{FF2B5EF4-FFF2-40B4-BE49-F238E27FC236}">
                <a16:creationId xmlns:a16="http://schemas.microsoft.com/office/drawing/2014/main" id="{C5CA28D0-F73B-4C70-8E01-34F9AA4844AF}"/>
              </a:ext>
            </a:extLst>
          </p:cNvPr>
          <p:cNvSpPr txBox="1"/>
          <p:nvPr/>
        </p:nvSpPr>
        <p:spPr>
          <a:xfrm>
            <a:off x="5609617" y="3710366"/>
            <a:ext cx="1177046" cy="338554"/>
          </a:xfrm>
          <a:prstGeom prst="rect">
            <a:avLst/>
          </a:prstGeom>
          <a:noFill/>
        </p:spPr>
        <p:txBody>
          <a:bodyPr wrap="square">
            <a:spAutoFit/>
          </a:bodyPr>
          <a:lstStyle/>
          <a:p>
            <a:r>
              <a:rPr lang="en-US" sz="1600" dirty="0"/>
              <a:t>2</a:t>
            </a:r>
          </a:p>
        </p:txBody>
      </p:sp>
      <p:sp>
        <p:nvSpPr>
          <p:cNvPr id="18" name="CasellaDiTesto 17">
            <a:extLst>
              <a:ext uri="{FF2B5EF4-FFF2-40B4-BE49-F238E27FC236}">
                <a16:creationId xmlns:a16="http://schemas.microsoft.com/office/drawing/2014/main" id="{D243DF08-F377-4088-87DF-E8BC73D0C9F9}"/>
              </a:ext>
            </a:extLst>
          </p:cNvPr>
          <p:cNvSpPr txBox="1"/>
          <p:nvPr/>
        </p:nvSpPr>
        <p:spPr>
          <a:xfrm>
            <a:off x="251193" y="3879643"/>
            <a:ext cx="3150245" cy="1477328"/>
          </a:xfrm>
          <a:prstGeom prst="rect">
            <a:avLst/>
          </a:prstGeom>
          <a:noFill/>
        </p:spPr>
        <p:txBody>
          <a:bodyPr wrap="square" rtlCol="0">
            <a:spAutoFit/>
          </a:bodyPr>
          <a:lstStyle/>
          <a:p>
            <a:r>
              <a:rPr lang="en-US" dirty="0"/>
              <a:t>Another way of opening the attribute table is by clicking the “</a:t>
            </a:r>
            <a:r>
              <a:rPr lang="en-US" b="1" dirty="0"/>
              <a:t>Open Attribute Table</a:t>
            </a:r>
            <a:r>
              <a:rPr lang="en-US" dirty="0"/>
              <a:t>” tool in the toolbar on top, which is symbolized by a sort of table.</a:t>
            </a:r>
          </a:p>
        </p:txBody>
      </p:sp>
      <p:cxnSp>
        <p:nvCxnSpPr>
          <p:cNvPr id="19" name="Connettore 2 18">
            <a:extLst>
              <a:ext uri="{FF2B5EF4-FFF2-40B4-BE49-F238E27FC236}">
                <a16:creationId xmlns:a16="http://schemas.microsoft.com/office/drawing/2014/main" id="{84C50520-5F52-42E7-9408-CC167F2B5522}"/>
              </a:ext>
            </a:extLst>
          </p:cNvPr>
          <p:cNvCxnSpPr>
            <a:cxnSpLocks/>
          </p:cNvCxnSpPr>
          <p:nvPr/>
        </p:nvCxnSpPr>
        <p:spPr>
          <a:xfrm flipH="1" flipV="1">
            <a:off x="6600309" y="2300520"/>
            <a:ext cx="291831" cy="5010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ED48BB3D-8804-408D-84CB-12B35BD6BD8E}"/>
              </a:ext>
            </a:extLst>
          </p:cNvPr>
          <p:cNvSpPr/>
          <p:nvPr/>
        </p:nvSpPr>
        <p:spPr>
          <a:xfrm>
            <a:off x="6475378" y="2140397"/>
            <a:ext cx="175098" cy="1955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sellaDiTesto 22">
            <a:extLst>
              <a:ext uri="{FF2B5EF4-FFF2-40B4-BE49-F238E27FC236}">
                <a16:creationId xmlns:a16="http://schemas.microsoft.com/office/drawing/2014/main" id="{B0FECE82-30A5-4592-ADC6-FDDB33D65534}"/>
              </a:ext>
            </a:extLst>
          </p:cNvPr>
          <p:cNvSpPr txBox="1"/>
          <p:nvPr/>
        </p:nvSpPr>
        <p:spPr>
          <a:xfrm>
            <a:off x="6793148" y="2716382"/>
            <a:ext cx="2564860" cy="276999"/>
          </a:xfrm>
          <a:prstGeom prst="rect">
            <a:avLst/>
          </a:prstGeom>
          <a:noFill/>
        </p:spPr>
        <p:txBody>
          <a:bodyPr wrap="square">
            <a:spAutoFit/>
          </a:bodyPr>
          <a:lstStyle/>
          <a:p>
            <a:r>
              <a:rPr lang="en-US" sz="1200" dirty="0"/>
              <a:t>Open Attribute Table Tool</a:t>
            </a:r>
          </a:p>
        </p:txBody>
      </p:sp>
    </p:spTree>
    <p:extLst>
      <p:ext uri="{BB962C8B-B14F-4D97-AF65-F5344CB8AC3E}">
        <p14:creationId xmlns:p14="http://schemas.microsoft.com/office/powerpoint/2010/main" val="1045074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1C47CD7-639A-4D88-8986-C21B43D87D3D}"/>
              </a:ext>
            </a:extLst>
          </p:cNvPr>
          <p:cNvPicPr>
            <a:picLocks noChangeAspect="1"/>
          </p:cNvPicPr>
          <p:nvPr/>
        </p:nvPicPr>
        <p:blipFill>
          <a:blip r:embed="rId3"/>
          <a:stretch>
            <a:fillRect/>
          </a:stretch>
        </p:blipFill>
        <p:spPr>
          <a:xfrm>
            <a:off x="3941419" y="2014573"/>
            <a:ext cx="8076162" cy="438131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Inspect data</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flipH="1">
            <a:off x="7256833" y="2905327"/>
            <a:ext cx="214010" cy="2983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E3D5675-8A30-4266-B1C5-6CB04CDD39A0}"/>
              </a:ext>
            </a:extLst>
          </p:cNvPr>
          <p:cNvSpPr txBox="1"/>
          <p:nvPr/>
        </p:nvSpPr>
        <p:spPr>
          <a:xfrm>
            <a:off x="338742" y="219253"/>
            <a:ext cx="11016679" cy="1754326"/>
          </a:xfrm>
          <a:prstGeom prst="rect">
            <a:avLst/>
          </a:prstGeom>
          <a:noFill/>
        </p:spPr>
        <p:txBody>
          <a:bodyPr wrap="square" rtlCol="0">
            <a:spAutoFit/>
          </a:bodyPr>
          <a:lstStyle/>
          <a:p>
            <a:endParaRPr lang="en-US" dirty="0"/>
          </a:p>
          <a:p>
            <a:r>
              <a:rPr lang="en-US" dirty="0"/>
              <a:t>Now you should see a new window opening, this is the </a:t>
            </a:r>
            <a:r>
              <a:rPr lang="en-US" b="1" dirty="0"/>
              <a:t>attribute table</a:t>
            </a:r>
            <a:r>
              <a:rPr lang="en-US" dirty="0"/>
              <a:t>. As you can see is a sort of excel-like table, with field and info for each point or element contained inside a layer. There is also a </a:t>
            </a:r>
            <a:r>
              <a:rPr lang="en-US" b="1" dirty="0"/>
              <a:t>numeric value </a:t>
            </a:r>
            <a:r>
              <a:rPr lang="en-US" dirty="0"/>
              <a:t>at the very top telling you how many feature are stored in that layer (in this case, </a:t>
            </a:r>
            <a:r>
              <a:rPr lang="en-US" b="1" dirty="0"/>
              <a:t>the layer “forts” have 381 features</a:t>
            </a:r>
            <a:r>
              <a:rPr lang="en-US" dirty="0"/>
              <a:t>, meaning that 381 forts were recorded in that shapefile).</a:t>
            </a:r>
          </a:p>
          <a:p>
            <a:endParaRPr lang="en-US" dirty="0"/>
          </a:p>
        </p:txBody>
      </p:sp>
      <p:sp>
        <p:nvSpPr>
          <p:cNvPr id="12" name="CasellaDiTesto 11">
            <a:extLst>
              <a:ext uri="{FF2B5EF4-FFF2-40B4-BE49-F238E27FC236}">
                <a16:creationId xmlns:a16="http://schemas.microsoft.com/office/drawing/2014/main" id="{A4DDA3AC-ECA4-431F-AE52-07E2A77D51A2}"/>
              </a:ext>
            </a:extLst>
          </p:cNvPr>
          <p:cNvSpPr txBox="1"/>
          <p:nvPr/>
        </p:nvSpPr>
        <p:spPr>
          <a:xfrm>
            <a:off x="338742" y="2019836"/>
            <a:ext cx="3602677" cy="3970318"/>
          </a:xfrm>
          <a:prstGeom prst="rect">
            <a:avLst/>
          </a:prstGeom>
          <a:noFill/>
        </p:spPr>
        <p:txBody>
          <a:bodyPr wrap="square">
            <a:spAutoFit/>
          </a:bodyPr>
          <a:lstStyle/>
          <a:p>
            <a:r>
              <a:rPr lang="en-US" dirty="0"/>
              <a:t>Information in the table are useful to both the people that created the data, and for users. For example, under </a:t>
            </a:r>
            <a:r>
              <a:rPr lang="en-US" b="1" dirty="0"/>
              <a:t>FEATURETYP</a:t>
            </a:r>
            <a:r>
              <a:rPr lang="en-US" dirty="0"/>
              <a:t> we can see that all our observation are listed as “forts”.</a:t>
            </a:r>
          </a:p>
          <a:p>
            <a:endParaRPr lang="en-US" dirty="0"/>
          </a:p>
          <a:p>
            <a:r>
              <a:rPr lang="en-US" dirty="0"/>
              <a:t>Information like this are useful when working with thousands of points and when not all of them are the same features.</a:t>
            </a:r>
          </a:p>
          <a:p>
            <a:endParaRPr lang="en-US" dirty="0"/>
          </a:p>
          <a:p>
            <a:r>
              <a:rPr lang="en-US" dirty="0"/>
              <a:t>We can now close the attribute table.</a:t>
            </a:r>
          </a:p>
        </p:txBody>
      </p:sp>
      <p:cxnSp>
        <p:nvCxnSpPr>
          <p:cNvPr id="14" name="Connettore 2 13">
            <a:extLst>
              <a:ext uri="{FF2B5EF4-FFF2-40B4-BE49-F238E27FC236}">
                <a16:creationId xmlns:a16="http://schemas.microsoft.com/office/drawing/2014/main" id="{606792DF-FF38-4414-982C-A84096A187F9}"/>
              </a:ext>
            </a:extLst>
          </p:cNvPr>
          <p:cNvCxnSpPr>
            <a:cxnSpLocks/>
          </p:cNvCxnSpPr>
          <p:nvPr/>
        </p:nvCxnSpPr>
        <p:spPr>
          <a:xfrm flipH="1">
            <a:off x="7979500" y="3139253"/>
            <a:ext cx="214010" cy="2983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061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B1FB8749-D154-4FEF-A2C9-4B8268E67CC1}"/>
              </a:ext>
            </a:extLst>
          </p:cNvPr>
          <p:cNvPicPr>
            <a:picLocks noChangeAspect="1"/>
          </p:cNvPicPr>
          <p:nvPr/>
        </p:nvPicPr>
        <p:blipFill>
          <a:blip r:embed="rId2"/>
          <a:stretch>
            <a:fillRect/>
          </a:stretch>
        </p:blipFill>
        <p:spPr>
          <a:xfrm>
            <a:off x="3944662" y="2014571"/>
            <a:ext cx="8082490"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00548"/>
          </a:xfrm>
          <a:prstGeom prst="rect">
            <a:avLst/>
          </a:prstGeom>
          <a:noFill/>
        </p:spPr>
        <p:txBody>
          <a:bodyPr wrap="square" rtlCol="0">
            <a:spAutoFit/>
          </a:bodyPr>
          <a:lstStyle/>
          <a:p>
            <a:endParaRPr lang="en-US" dirty="0"/>
          </a:p>
          <a:p>
            <a:r>
              <a:rPr lang="en-US" dirty="0"/>
              <a:t>When working in GIS we might want to share our map with other colleagues or using it for a presentation. For the map to be effective, it must be </a:t>
            </a:r>
            <a:r>
              <a:rPr lang="en-US" b="1" u="sng" dirty="0"/>
              <a:t>readable</a:t>
            </a:r>
            <a:r>
              <a:rPr lang="en-US" dirty="0"/>
              <a:t>. To improve readability, the first (and easier) thing to do is usually tweaking the </a:t>
            </a:r>
            <a:r>
              <a:rPr lang="en-US" b="1" dirty="0" err="1"/>
              <a:t>colours</a:t>
            </a:r>
            <a:r>
              <a:rPr lang="en-US" dirty="0"/>
              <a:t> of our layers. </a:t>
            </a:r>
          </a:p>
          <a:p>
            <a:endParaRPr lang="en-US" dirty="0"/>
          </a:p>
          <a:p>
            <a:r>
              <a:rPr lang="en-US" sz="1600" i="1" dirty="0"/>
              <a:t>Tip: start with your lowermost layer, or the layer that cover more of your map canvas, and then tweak the other </a:t>
            </a:r>
            <a:r>
              <a:rPr lang="en-US" sz="1600" i="1" dirty="0" err="1"/>
              <a:t>colours</a:t>
            </a:r>
            <a:r>
              <a:rPr lang="en-US" sz="1600" i="1" dirty="0"/>
              <a:t> accordingly.</a:t>
            </a:r>
          </a:p>
          <a:p>
            <a:endParaRPr lang="en-US" dirty="0"/>
          </a:p>
        </p:txBody>
      </p:sp>
      <p:sp>
        <p:nvSpPr>
          <p:cNvPr id="12" name="CasellaDiTesto 11">
            <a:extLst>
              <a:ext uri="{FF2B5EF4-FFF2-40B4-BE49-F238E27FC236}">
                <a16:creationId xmlns:a16="http://schemas.microsoft.com/office/drawing/2014/main" id="{261DB983-B71F-4617-B469-BAC7FA147B20}"/>
              </a:ext>
            </a:extLst>
          </p:cNvPr>
          <p:cNvSpPr txBox="1"/>
          <p:nvPr/>
        </p:nvSpPr>
        <p:spPr>
          <a:xfrm>
            <a:off x="338742" y="2609015"/>
            <a:ext cx="3506925" cy="2308324"/>
          </a:xfrm>
          <a:prstGeom prst="rect">
            <a:avLst/>
          </a:prstGeom>
          <a:noFill/>
        </p:spPr>
        <p:txBody>
          <a:bodyPr wrap="square" rtlCol="0">
            <a:spAutoFit/>
          </a:bodyPr>
          <a:lstStyle/>
          <a:p>
            <a:endParaRPr lang="en-US" dirty="0"/>
          </a:p>
          <a:p>
            <a:r>
              <a:rPr lang="en-US" dirty="0"/>
              <a:t>To change </a:t>
            </a:r>
            <a:r>
              <a:rPr lang="en-US" dirty="0" err="1"/>
              <a:t>colour</a:t>
            </a:r>
            <a:r>
              <a:rPr lang="en-US" dirty="0"/>
              <a:t> to a layer in QGIS, you have to </a:t>
            </a:r>
            <a:r>
              <a:rPr lang="en-US" b="1" u="sng" dirty="0"/>
              <a:t>right click </a:t>
            </a:r>
            <a:r>
              <a:rPr lang="en-US" dirty="0"/>
              <a:t>on a layer, in this case we will use “</a:t>
            </a:r>
            <a:r>
              <a:rPr lang="en-US" b="1" dirty="0" err="1"/>
              <a:t>modern_boundaries</a:t>
            </a:r>
            <a:r>
              <a:rPr lang="en-US" dirty="0"/>
              <a:t>” and click on “</a:t>
            </a:r>
            <a:r>
              <a:rPr lang="en-US" b="1" u="sng" dirty="0"/>
              <a:t>Properties</a:t>
            </a:r>
            <a:r>
              <a:rPr lang="en-US" dirty="0"/>
              <a:t>” at the bottom of the pop-up window.</a:t>
            </a:r>
          </a:p>
          <a:p>
            <a:endParaRPr lang="en-US" dirty="0"/>
          </a:p>
        </p:txBody>
      </p:sp>
      <p:cxnSp>
        <p:nvCxnSpPr>
          <p:cNvPr id="15" name="Connettore 2 14">
            <a:extLst>
              <a:ext uri="{FF2B5EF4-FFF2-40B4-BE49-F238E27FC236}">
                <a16:creationId xmlns:a16="http://schemas.microsoft.com/office/drawing/2014/main" id="{04176364-1CA3-45A1-B9CF-842474C5CA5A}"/>
              </a:ext>
            </a:extLst>
          </p:cNvPr>
          <p:cNvCxnSpPr>
            <a:cxnSpLocks/>
          </p:cNvCxnSpPr>
          <p:nvPr/>
        </p:nvCxnSpPr>
        <p:spPr>
          <a:xfrm flipH="1">
            <a:off x="5591783" y="4588751"/>
            <a:ext cx="40856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70B4BA09-6D56-4620-88A3-8EF153483233}"/>
              </a:ext>
            </a:extLst>
          </p:cNvPr>
          <p:cNvCxnSpPr>
            <a:cxnSpLocks/>
            <a:stCxn id="17" idx="1"/>
          </p:cNvCxnSpPr>
          <p:nvPr/>
        </p:nvCxnSpPr>
        <p:spPr>
          <a:xfrm flipH="1">
            <a:off x="4377447" y="2812707"/>
            <a:ext cx="497732" cy="18989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25D04067-F084-4BED-BA5A-9CFF766F7621}"/>
              </a:ext>
            </a:extLst>
          </p:cNvPr>
          <p:cNvSpPr txBox="1"/>
          <p:nvPr/>
        </p:nvSpPr>
        <p:spPr>
          <a:xfrm>
            <a:off x="4875179" y="2681902"/>
            <a:ext cx="1177046" cy="261610"/>
          </a:xfrm>
          <a:prstGeom prst="rect">
            <a:avLst/>
          </a:prstGeom>
          <a:noFill/>
        </p:spPr>
        <p:txBody>
          <a:bodyPr wrap="square">
            <a:spAutoFit/>
          </a:bodyPr>
          <a:lstStyle/>
          <a:p>
            <a:r>
              <a:rPr lang="en-US" sz="1050" b="1" dirty="0"/>
              <a:t>1. Right-click</a:t>
            </a:r>
          </a:p>
        </p:txBody>
      </p:sp>
      <p:sp>
        <p:nvSpPr>
          <p:cNvPr id="18" name="CasellaDiTesto 17">
            <a:extLst>
              <a:ext uri="{FF2B5EF4-FFF2-40B4-BE49-F238E27FC236}">
                <a16:creationId xmlns:a16="http://schemas.microsoft.com/office/drawing/2014/main" id="{F8893F2F-3808-414E-BF82-8C35B70A1DB4}"/>
              </a:ext>
            </a:extLst>
          </p:cNvPr>
          <p:cNvSpPr txBox="1"/>
          <p:nvPr/>
        </p:nvSpPr>
        <p:spPr>
          <a:xfrm>
            <a:off x="5941979" y="4419474"/>
            <a:ext cx="1177046" cy="338554"/>
          </a:xfrm>
          <a:prstGeom prst="rect">
            <a:avLst/>
          </a:prstGeom>
          <a:noFill/>
        </p:spPr>
        <p:txBody>
          <a:bodyPr wrap="square">
            <a:spAutoFit/>
          </a:bodyPr>
          <a:lstStyle/>
          <a:p>
            <a:r>
              <a:rPr lang="en-US" sz="1600" dirty="0"/>
              <a:t>2</a:t>
            </a:r>
          </a:p>
        </p:txBody>
      </p:sp>
    </p:spTree>
    <p:extLst>
      <p:ext uri="{BB962C8B-B14F-4D97-AF65-F5344CB8AC3E}">
        <p14:creationId xmlns:p14="http://schemas.microsoft.com/office/powerpoint/2010/main" val="1021951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08F24CA-F8F1-425A-91C2-BA6EFD15E90F}"/>
              </a:ext>
            </a:extLst>
          </p:cNvPr>
          <p:cNvPicPr>
            <a:picLocks noChangeAspect="1"/>
          </p:cNvPicPr>
          <p:nvPr/>
        </p:nvPicPr>
        <p:blipFill>
          <a:blip r:embed="rId2"/>
          <a:stretch>
            <a:fillRect/>
          </a:stretch>
        </p:blipFill>
        <p:spPr>
          <a:xfrm>
            <a:off x="3944662" y="2014571"/>
            <a:ext cx="8076164"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308324"/>
          </a:xfrm>
          <a:prstGeom prst="rect">
            <a:avLst/>
          </a:prstGeom>
          <a:noFill/>
        </p:spPr>
        <p:txBody>
          <a:bodyPr wrap="square" rtlCol="0">
            <a:spAutoFit/>
          </a:bodyPr>
          <a:lstStyle/>
          <a:p>
            <a:endParaRPr lang="en-US" dirty="0"/>
          </a:p>
          <a:p>
            <a:r>
              <a:rPr lang="en-US" dirty="0"/>
              <a:t>A new window should open, called “</a:t>
            </a:r>
            <a:r>
              <a:rPr lang="en-US" b="1" dirty="0"/>
              <a:t>Layer Properties</a:t>
            </a:r>
            <a:r>
              <a:rPr lang="en-US" dirty="0"/>
              <a:t>”. If it is not selected by default, select the </a:t>
            </a:r>
            <a:r>
              <a:rPr lang="en-US" dirty="0" err="1"/>
              <a:t>Sybology</a:t>
            </a:r>
            <a:r>
              <a:rPr lang="en-US" dirty="0"/>
              <a:t> tab on the left, under Source. </a:t>
            </a:r>
          </a:p>
          <a:p>
            <a:endParaRPr lang="en-US" dirty="0"/>
          </a:p>
          <a:p>
            <a:r>
              <a:rPr lang="en-US" dirty="0"/>
              <a:t>You can see now that there are a bunch of things here, but the thing we are interested now is </a:t>
            </a:r>
            <a:r>
              <a:rPr lang="en-US" b="1" u="sng" dirty="0"/>
              <a:t>Color</a:t>
            </a:r>
            <a:r>
              <a:rPr lang="en-US" dirty="0"/>
              <a:t>, and you can find it in the upper part of the window, right under Unit and Opacity.</a:t>
            </a:r>
          </a:p>
          <a:p>
            <a:endParaRPr lang="en-US" dirty="0"/>
          </a:p>
          <a:p>
            <a:endParaRPr lang="en-US" dirty="0"/>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a:off x="5634699" y="3393031"/>
            <a:ext cx="731291" cy="1200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DEC6D943-A34D-4450-B8E7-CC88614CA841}"/>
              </a:ext>
            </a:extLst>
          </p:cNvPr>
          <p:cNvSpPr txBox="1"/>
          <p:nvPr/>
        </p:nvSpPr>
        <p:spPr>
          <a:xfrm>
            <a:off x="338742" y="2816695"/>
            <a:ext cx="2474749" cy="646331"/>
          </a:xfrm>
          <a:prstGeom prst="rect">
            <a:avLst/>
          </a:prstGeom>
          <a:noFill/>
        </p:spPr>
        <p:txBody>
          <a:bodyPr wrap="square" rtlCol="0">
            <a:spAutoFit/>
          </a:bodyPr>
          <a:lstStyle/>
          <a:p>
            <a:r>
              <a:rPr lang="en-US" dirty="0"/>
              <a:t>Now Click anywhere on the colored bar.</a:t>
            </a:r>
          </a:p>
        </p:txBody>
      </p:sp>
      <p:sp>
        <p:nvSpPr>
          <p:cNvPr id="5" name="Rettangolo 4">
            <a:extLst>
              <a:ext uri="{FF2B5EF4-FFF2-40B4-BE49-F238E27FC236}">
                <a16:creationId xmlns:a16="http://schemas.microsoft.com/office/drawing/2014/main" id="{09CA9B0A-3FFE-4D53-86AE-DAAA1CE3AEBD}"/>
              </a:ext>
            </a:extLst>
          </p:cNvPr>
          <p:cNvSpPr/>
          <p:nvPr/>
        </p:nvSpPr>
        <p:spPr>
          <a:xfrm>
            <a:off x="6549957" y="3429000"/>
            <a:ext cx="3495473" cy="1832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233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78789AC-7012-40D8-91BC-4502BECCE117}"/>
              </a:ext>
            </a:extLst>
          </p:cNvPr>
          <p:cNvPicPr>
            <a:picLocks noChangeAspect="1"/>
          </p:cNvPicPr>
          <p:nvPr/>
        </p:nvPicPr>
        <p:blipFill>
          <a:blip r:embed="rId2"/>
          <a:stretch>
            <a:fillRect/>
          </a:stretch>
        </p:blipFill>
        <p:spPr>
          <a:xfrm>
            <a:off x="3944662" y="2014571"/>
            <a:ext cx="8076164" cy="4381311"/>
          </a:xfrm>
          <a:prstGeom prst="rect">
            <a:avLst/>
          </a:prstGeom>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585323"/>
          </a:xfrm>
          <a:prstGeom prst="rect">
            <a:avLst/>
          </a:prstGeom>
          <a:noFill/>
        </p:spPr>
        <p:txBody>
          <a:bodyPr wrap="square" rtlCol="0">
            <a:spAutoFit/>
          </a:bodyPr>
          <a:lstStyle/>
          <a:p>
            <a:endParaRPr lang="en-US" dirty="0"/>
          </a:p>
          <a:p>
            <a:r>
              <a:rPr lang="en-US" dirty="0"/>
              <a:t>In the new “</a:t>
            </a:r>
            <a:r>
              <a:rPr lang="en-US" b="1" dirty="0"/>
              <a:t>Select Color” </a:t>
            </a:r>
            <a:r>
              <a:rPr lang="en-US" dirty="0"/>
              <a:t>window that opens, change color by dragging the </a:t>
            </a:r>
            <a:r>
              <a:rPr lang="en-US" b="1" dirty="0"/>
              <a:t>crosshair in the colors square on the left and the slide on its right</a:t>
            </a:r>
            <a:r>
              <a:rPr lang="en-US" dirty="0"/>
              <a:t>, or by changing any value on the bars on the right. You can also simply write an HTML value in the HTML box under “Opacity”, it is up to you!</a:t>
            </a:r>
          </a:p>
          <a:p>
            <a:endParaRPr lang="en-US" dirty="0"/>
          </a:p>
          <a:p>
            <a:r>
              <a:rPr lang="en-US" dirty="0"/>
              <a:t>For this presentation, I want to make the boundaries grey, so I play around with the crosshair and the slide to its right, until I get the desired result.</a:t>
            </a:r>
          </a:p>
          <a:p>
            <a:endParaRPr lang="en-US" dirty="0"/>
          </a:p>
          <a:p>
            <a:endParaRPr lang="en-US" dirty="0"/>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a:off x="6006734" y="3762682"/>
            <a:ext cx="731291" cy="1200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09CA9B0A-3FFE-4D53-86AE-DAAA1CE3AEBD}"/>
              </a:ext>
            </a:extLst>
          </p:cNvPr>
          <p:cNvSpPr/>
          <p:nvPr/>
        </p:nvSpPr>
        <p:spPr>
          <a:xfrm>
            <a:off x="6738025" y="3595986"/>
            <a:ext cx="1115439" cy="9760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074BA06D-3632-4CEF-B602-AC4387514317}"/>
              </a:ext>
            </a:extLst>
          </p:cNvPr>
          <p:cNvSpPr txBox="1"/>
          <p:nvPr/>
        </p:nvSpPr>
        <p:spPr>
          <a:xfrm>
            <a:off x="338742" y="3215234"/>
            <a:ext cx="3677055" cy="923330"/>
          </a:xfrm>
          <a:prstGeom prst="rect">
            <a:avLst/>
          </a:prstGeom>
          <a:noFill/>
        </p:spPr>
        <p:txBody>
          <a:bodyPr wrap="square">
            <a:spAutoFit/>
          </a:bodyPr>
          <a:lstStyle/>
          <a:p>
            <a:r>
              <a:rPr lang="en-US" dirty="0"/>
              <a:t>Once you are satisfied with the result, Select </a:t>
            </a:r>
            <a:r>
              <a:rPr lang="en-US" b="1" dirty="0"/>
              <a:t>OK</a:t>
            </a:r>
            <a:r>
              <a:rPr lang="en-US" dirty="0"/>
              <a:t> on this window to close it. </a:t>
            </a:r>
          </a:p>
        </p:txBody>
      </p:sp>
    </p:spTree>
    <p:extLst>
      <p:ext uri="{BB962C8B-B14F-4D97-AF65-F5344CB8AC3E}">
        <p14:creationId xmlns:p14="http://schemas.microsoft.com/office/powerpoint/2010/main" val="1708588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BAC5816A-7C45-4161-B4D4-CAF6D378307E}"/>
              </a:ext>
            </a:extLst>
          </p:cNvPr>
          <p:cNvPicPr>
            <a:picLocks noChangeAspect="1"/>
          </p:cNvPicPr>
          <p:nvPr/>
        </p:nvPicPr>
        <p:blipFill>
          <a:blip r:embed="rId2"/>
          <a:stretch>
            <a:fillRect/>
          </a:stretch>
        </p:blipFill>
        <p:spPr>
          <a:xfrm>
            <a:off x="3944662" y="2014571"/>
            <a:ext cx="8070837"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1754326"/>
          </a:xfrm>
          <a:prstGeom prst="rect">
            <a:avLst/>
          </a:prstGeom>
          <a:noFill/>
        </p:spPr>
        <p:txBody>
          <a:bodyPr wrap="square" rtlCol="0">
            <a:spAutoFit/>
          </a:bodyPr>
          <a:lstStyle/>
          <a:p>
            <a:endParaRPr lang="en-US" dirty="0"/>
          </a:p>
          <a:p>
            <a:r>
              <a:rPr lang="en-US" dirty="0"/>
              <a:t>You can see that the </a:t>
            </a:r>
            <a:r>
              <a:rPr lang="en-US" dirty="0" err="1"/>
              <a:t>colour</a:t>
            </a:r>
            <a:r>
              <a:rPr lang="en-US" dirty="0"/>
              <a:t> has changed in the layer properties panel, but not on the map canvas. This is because we have not applied the modified settings yet. When you modify something, </a:t>
            </a:r>
            <a:r>
              <a:rPr lang="en-US" b="1" u="sng" dirty="0"/>
              <a:t>you always need to click apply </a:t>
            </a:r>
            <a:r>
              <a:rPr lang="en-US" dirty="0"/>
              <a:t>for the changes to take effect.</a:t>
            </a:r>
          </a:p>
          <a:p>
            <a:endParaRPr lang="en-US" dirty="0"/>
          </a:p>
          <a:p>
            <a:r>
              <a:rPr lang="en-US" dirty="0"/>
              <a:t>Click now on “</a:t>
            </a:r>
            <a:r>
              <a:rPr lang="en-US" b="1" dirty="0"/>
              <a:t>Apply</a:t>
            </a:r>
            <a:r>
              <a:rPr lang="en-US" dirty="0"/>
              <a:t>”, and you can see that the </a:t>
            </a:r>
            <a:r>
              <a:rPr lang="en-US" dirty="0" err="1"/>
              <a:t>colours</a:t>
            </a:r>
            <a:r>
              <a:rPr lang="en-US" dirty="0"/>
              <a:t> on the map canvas are changed as well.</a:t>
            </a: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6738025" y="2957209"/>
            <a:ext cx="34371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80BE2CBA-0429-4C30-BDF4-3E3624F4D7DA}"/>
              </a:ext>
            </a:extLst>
          </p:cNvPr>
          <p:cNvSpPr txBox="1"/>
          <p:nvPr/>
        </p:nvSpPr>
        <p:spPr>
          <a:xfrm>
            <a:off x="338742" y="2565461"/>
            <a:ext cx="3027028" cy="646331"/>
          </a:xfrm>
          <a:prstGeom prst="rect">
            <a:avLst/>
          </a:prstGeom>
          <a:noFill/>
        </p:spPr>
        <p:txBody>
          <a:bodyPr wrap="square">
            <a:spAutoFit/>
          </a:bodyPr>
          <a:lstStyle/>
          <a:p>
            <a:r>
              <a:rPr lang="en-US" dirty="0"/>
              <a:t>To close the Layer Properties window, simply click “</a:t>
            </a:r>
            <a:r>
              <a:rPr lang="en-US" b="1" dirty="0"/>
              <a:t>OK</a:t>
            </a:r>
            <a:r>
              <a:rPr lang="en-US" dirty="0"/>
              <a:t>”.</a:t>
            </a:r>
          </a:p>
        </p:txBody>
      </p:sp>
      <p:sp>
        <p:nvSpPr>
          <p:cNvPr id="13" name="Ovale 12">
            <a:extLst>
              <a:ext uri="{FF2B5EF4-FFF2-40B4-BE49-F238E27FC236}">
                <a16:creationId xmlns:a16="http://schemas.microsoft.com/office/drawing/2014/main" id="{9B85BBC4-3899-49FC-9326-D99B8270E2AF}"/>
              </a:ext>
            </a:extLst>
          </p:cNvPr>
          <p:cNvSpPr/>
          <p:nvPr/>
        </p:nvSpPr>
        <p:spPr>
          <a:xfrm>
            <a:off x="9526622" y="5415064"/>
            <a:ext cx="385426" cy="1864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6915DCB8-E862-494A-95EF-778B521C6537}"/>
              </a:ext>
            </a:extLst>
          </p:cNvPr>
          <p:cNvSpPr/>
          <p:nvPr/>
        </p:nvSpPr>
        <p:spPr>
          <a:xfrm>
            <a:off x="8978630" y="5408578"/>
            <a:ext cx="385426" cy="1864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ttore 2 16">
            <a:extLst>
              <a:ext uri="{FF2B5EF4-FFF2-40B4-BE49-F238E27FC236}">
                <a16:creationId xmlns:a16="http://schemas.microsoft.com/office/drawing/2014/main" id="{A0E8BB8E-CDB3-44EC-841E-AEBD192D26B5}"/>
              </a:ext>
            </a:extLst>
          </p:cNvPr>
          <p:cNvCxnSpPr>
            <a:cxnSpLocks/>
          </p:cNvCxnSpPr>
          <p:nvPr/>
        </p:nvCxnSpPr>
        <p:spPr>
          <a:xfrm>
            <a:off x="8769266" y="5338402"/>
            <a:ext cx="256163" cy="1134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F8B97D1-CF8E-49D1-ACDA-2D3DDBDAE0A3}"/>
              </a:ext>
            </a:extLst>
          </p:cNvPr>
          <p:cNvCxnSpPr>
            <a:cxnSpLocks/>
          </p:cNvCxnSpPr>
          <p:nvPr/>
        </p:nvCxnSpPr>
        <p:spPr>
          <a:xfrm>
            <a:off x="9398540" y="5295088"/>
            <a:ext cx="256163" cy="1134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665FE535-F9ED-4C5B-8664-B088734D37E0}"/>
              </a:ext>
            </a:extLst>
          </p:cNvPr>
          <p:cNvSpPr txBox="1"/>
          <p:nvPr/>
        </p:nvSpPr>
        <p:spPr>
          <a:xfrm>
            <a:off x="8539045" y="5118387"/>
            <a:ext cx="230221" cy="369332"/>
          </a:xfrm>
          <a:prstGeom prst="rect">
            <a:avLst/>
          </a:prstGeom>
          <a:noFill/>
        </p:spPr>
        <p:txBody>
          <a:bodyPr wrap="square">
            <a:spAutoFit/>
          </a:bodyPr>
          <a:lstStyle/>
          <a:p>
            <a:r>
              <a:rPr lang="en-US" sz="1800" dirty="0"/>
              <a:t>2</a:t>
            </a:r>
          </a:p>
        </p:txBody>
      </p:sp>
      <p:sp>
        <p:nvSpPr>
          <p:cNvPr id="21" name="CasellaDiTesto 20">
            <a:extLst>
              <a:ext uri="{FF2B5EF4-FFF2-40B4-BE49-F238E27FC236}">
                <a16:creationId xmlns:a16="http://schemas.microsoft.com/office/drawing/2014/main" id="{7DCED5FB-F06A-4287-9D7D-579CF4C732B1}"/>
              </a:ext>
            </a:extLst>
          </p:cNvPr>
          <p:cNvSpPr txBox="1"/>
          <p:nvPr/>
        </p:nvSpPr>
        <p:spPr>
          <a:xfrm>
            <a:off x="9168319" y="5045732"/>
            <a:ext cx="230221" cy="369332"/>
          </a:xfrm>
          <a:prstGeom prst="rect">
            <a:avLst/>
          </a:prstGeom>
          <a:noFill/>
        </p:spPr>
        <p:txBody>
          <a:bodyPr wrap="square">
            <a:spAutoFit/>
          </a:bodyPr>
          <a:lstStyle/>
          <a:p>
            <a:r>
              <a:rPr lang="en-US" sz="1800" dirty="0"/>
              <a:t>1</a:t>
            </a:r>
          </a:p>
        </p:txBody>
      </p:sp>
    </p:spTree>
    <p:extLst>
      <p:ext uri="{BB962C8B-B14F-4D97-AF65-F5344CB8AC3E}">
        <p14:creationId xmlns:p14="http://schemas.microsoft.com/office/powerpoint/2010/main" val="289489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rial view of a river, dam and lake">
            <a:extLst>
              <a:ext uri="{FF2B5EF4-FFF2-40B4-BE49-F238E27FC236}">
                <a16:creationId xmlns:a16="http://schemas.microsoft.com/office/drawing/2014/main" id="{5009032D-3BF0-4548-A784-418811D497CE}"/>
              </a:ext>
            </a:extLst>
          </p:cNvPr>
          <p:cNvPicPr>
            <a:picLocks noChangeAspect="1"/>
          </p:cNvPicPr>
          <p:nvPr/>
        </p:nvPicPr>
        <p:blipFill rotWithShape="1">
          <a:blip r:embed="rId2"/>
          <a:srcRect t="20886" r="-1"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asellaDiTesto 4">
            <a:extLst>
              <a:ext uri="{FF2B5EF4-FFF2-40B4-BE49-F238E27FC236}">
                <a16:creationId xmlns:a16="http://schemas.microsoft.com/office/drawing/2014/main" id="{2975C9DB-FBF7-8A46-9FD3-814D2DA9C8C8}"/>
              </a:ext>
            </a:extLst>
          </p:cNvPr>
          <p:cNvSpPr txBox="1"/>
          <p:nvPr/>
        </p:nvSpPr>
        <p:spPr>
          <a:xfrm>
            <a:off x="477980" y="1122363"/>
            <a:ext cx="4201595"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Palatino Linotype" panose="02040502050505030304" pitchFamily="18" charset="0"/>
                <a:ea typeface="+mj-ea"/>
                <a:cs typeface="+mj-cs"/>
              </a:rPr>
              <a:t>What is a GIS?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943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4963209-65F0-4DC7-8E05-AEA03E17129B}"/>
              </a:ext>
            </a:extLst>
          </p:cNvPr>
          <p:cNvPicPr>
            <a:picLocks noChangeAspect="1"/>
          </p:cNvPicPr>
          <p:nvPr/>
        </p:nvPicPr>
        <p:blipFill>
          <a:blip r:embed="rId2"/>
          <a:stretch>
            <a:fillRect/>
          </a:stretch>
        </p:blipFill>
        <p:spPr>
          <a:xfrm>
            <a:off x="3944662" y="2014571"/>
            <a:ext cx="8082490"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1200329"/>
          </a:xfrm>
          <a:prstGeom prst="rect">
            <a:avLst/>
          </a:prstGeom>
          <a:noFill/>
        </p:spPr>
        <p:txBody>
          <a:bodyPr wrap="square" rtlCol="0">
            <a:spAutoFit/>
          </a:bodyPr>
          <a:lstStyle/>
          <a:p>
            <a:endParaRPr lang="en-US" dirty="0"/>
          </a:p>
          <a:p>
            <a:r>
              <a:rPr lang="en-US" dirty="0"/>
              <a:t>You can see now that all our changes have been applied and are displayed on our map canvas.</a:t>
            </a:r>
          </a:p>
          <a:p>
            <a:endParaRPr lang="en-US" dirty="0"/>
          </a:p>
          <a:p>
            <a:r>
              <a:rPr lang="en-US" dirty="0"/>
              <a:t>We can do the same things to our </a:t>
            </a:r>
            <a:r>
              <a:rPr lang="en-US" b="1" dirty="0"/>
              <a:t>roads</a:t>
            </a:r>
            <a:r>
              <a:rPr lang="en-US" dirty="0"/>
              <a:t>, so that they contrast better with the grey background.</a:t>
            </a: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4740612" y="2859932"/>
            <a:ext cx="34371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665FE535-F9ED-4C5B-8664-B088734D37E0}"/>
              </a:ext>
            </a:extLst>
          </p:cNvPr>
          <p:cNvSpPr txBox="1"/>
          <p:nvPr/>
        </p:nvSpPr>
        <p:spPr>
          <a:xfrm>
            <a:off x="5021093" y="2675266"/>
            <a:ext cx="1366737" cy="369332"/>
          </a:xfrm>
          <a:prstGeom prst="rect">
            <a:avLst/>
          </a:prstGeom>
          <a:noFill/>
        </p:spPr>
        <p:txBody>
          <a:bodyPr wrap="square">
            <a:spAutoFit/>
          </a:bodyPr>
          <a:lstStyle/>
          <a:p>
            <a:r>
              <a:rPr lang="en-US" sz="1800" dirty="0"/>
              <a:t>Double-click</a:t>
            </a:r>
          </a:p>
        </p:txBody>
      </p:sp>
      <p:sp>
        <p:nvSpPr>
          <p:cNvPr id="15" name="CasellaDiTesto 14">
            <a:extLst>
              <a:ext uri="{FF2B5EF4-FFF2-40B4-BE49-F238E27FC236}">
                <a16:creationId xmlns:a16="http://schemas.microsoft.com/office/drawing/2014/main" id="{A92DD86B-0C57-4B65-A749-606650D31197}"/>
              </a:ext>
            </a:extLst>
          </p:cNvPr>
          <p:cNvSpPr txBox="1"/>
          <p:nvPr/>
        </p:nvSpPr>
        <p:spPr>
          <a:xfrm>
            <a:off x="392350" y="2270877"/>
            <a:ext cx="3193914" cy="1477328"/>
          </a:xfrm>
          <a:prstGeom prst="rect">
            <a:avLst/>
          </a:prstGeom>
          <a:noFill/>
        </p:spPr>
        <p:txBody>
          <a:bodyPr wrap="square">
            <a:spAutoFit/>
          </a:bodyPr>
          <a:lstStyle/>
          <a:p>
            <a:r>
              <a:rPr lang="en-US" dirty="0"/>
              <a:t>To open the Layer Properties panel in a faster way, instead of right-clicking, we can </a:t>
            </a:r>
            <a:r>
              <a:rPr lang="en-US" b="1" u="sng" dirty="0"/>
              <a:t>double-click</a:t>
            </a:r>
            <a:r>
              <a:rPr lang="en-US" dirty="0"/>
              <a:t> on the layer name in the layers panel. </a:t>
            </a:r>
          </a:p>
        </p:txBody>
      </p:sp>
    </p:spTree>
    <p:extLst>
      <p:ext uri="{BB962C8B-B14F-4D97-AF65-F5344CB8AC3E}">
        <p14:creationId xmlns:p14="http://schemas.microsoft.com/office/powerpoint/2010/main" val="1309615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00A9DB4-1736-4F63-BE18-16F4B30A8E20}"/>
              </a:ext>
            </a:extLst>
          </p:cNvPr>
          <p:cNvPicPr>
            <a:picLocks noChangeAspect="1"/>
          </p:cNvPicPr>
          <p:nvPr/>
        </p:nvPicPr>
        <p:blipFill>
          <a:blip r:embed="rId2"/>
          <a:stretch>
            <a:fillRect/>
          </a:stretch>
        </p:blipFill>
        <p:spPr>
          <a:xfrm>
            <a:off x="3944662" y="2014570"/>
            <a:ext cx="8100515"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31325"/>
          </a:xfrm>
          <a:prstGeom prst="rect">
            <a:avLst/>
          </a:prstGeom>
          <a:noFill/>
        </p:spPr>
        <p:txBody>
          <a:bodyPr wrap="square" rtlCol="0">
            <a:spAutoFit/>
          </a:bodyPr>
          <a:lstStyle/>
          <a:p>
            <a:endParaRPr lang="en-US" dirty="0"/>
          </a:p>
          <a:p>
            <a:r>
              <a:rPr lang="en-US" dirty="0"/>
              <a:t>We can change the </a:t>
            </a:r>
            <a:r>
              <a:rPr lang="en-US" dirty="0" err="1"/>
              <a:t>colour</a:t>
            </a:r>
            <a:r>
              <a:rPr lang="en-US" dirty="0"/>
              <a:t> of the roads in the same way we did with the boundaries. Click on the </a:t>
            </a:r>
            <a:r>
              <a:rPr lang="en-US" dirty="0" err="1"/>
              <a:t>colour</a:t>
            </a:r>
            <a:r>
              <a:rPr lang="en-US" dirty="0"/>
              <a:t> bar to open the “</a:t>
            </a:r>
            <a:r>
              <a:rPr lang="en-US" b="1" dirty="0"/>
              <a:t>Select Color”</a:t>
            </a:r>
            <a:r>
              <a:rPr lang="en-US" dirty="0"/>
              <a:t> window, and then select a color that fits well for you, in this case I will choose a black color to improve contrast.</a:t>
            </a:r>
          </a:p>
          <a:p>
            <a:endParaRPr lang="en-US" dirty="0"/>
          </a:p>
          <a:p>
            <a:r>
              <a:rPr lang="en-US" dirty="0"/>
              <a:t>After selecting the </a:t>
            </a:r>
            <a:r>
              <a:rPr lang="en-US" dirty="0" err="1"/>
              <a:t>colour</a:t>
            </a:r>
            <a:r>
              <a:rPr lang="en-US" dirty="0"/>
              <a:t>, as before, click </a:t>
            </a:r>
            <a:r>
              <a:rPr lang="en-US" b="1" dirty="0"/>
              <a:t>OK</a:t>
            </a:r>
            <a:r>
              <a:rPr lang="en-US" dirty="0"/>
              <a:t> to close the </a:t>
            </a:r>
            <a:r>
              <a:rPr lang="en-US" b="1" dirty="0"/>
              <a:t>Select Color w</a:t>
            </a:r>
            <a:r>
              <a:rPr lang="en-US" dirty="0"/>
              <a:t>indow, and then click </a:t>
            </a:r>
            <a:r>
              <a:rPr lang="en-US" b="1" dirty="0"/>
              <a:t>Apply</a:t>
            </a:r>
            <a:r>
              <a:rPr lang="en-US" dirty="0"/>
              <a:t>. </a:t>
            </a:r>
          </a:p>
          <a:p>
            <a:endParaRPr lang="en-US" dirty="0"/>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7626485" y="3372255"/>
            <a:ext cx="285345" cy="259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7814553" y="3058047"/>
            <a:ext cx="361545" cy="369332"/>
          </a:xfrm>
          <a:prstGeom prst="rect">
            <a:avLst/>
          </a:prstGeom>
          <a:noFill/>
        </p:spPr>
        <p:txBody>
          <a:bodyPr wrap="square">
            <a:spAutoFit/>
          </a:bodyPr>
          <a:lstStyle/>
          <a:p>
            <a:r>
              <a:rPr lang="en-US" sz="1800" dirty="0"/>
              <a:t>1</a:t>
            </a:r>
          </a:p>
        </p:txBody>
      </p:sp>
      <p:sp>
        <p:nvSpPr>
          <p:cNvPr id="13" name="CasellaDiTesto 12">
            <a:extLst>
              <a:ext uri="{FF2B5EF4-FFF2-40B4-BE49-F238E27FC236}">
                <a16:creationId xmlns:a16="http://schemas.microsoft.com/office/drawing/2014/main" id="{81A3A64D-C4EE-4CBC-8E3C-9CBEB0C5EC0A}"/>
              </a:ext>
            </a:extLst>
          </p:cNvPr>
          <p:cNvSpPr txBox="1"/>
          <p:nvPr/>
        </p:nvSpPr>
        <p:spPr>
          <a:xfrm>
            <a:off x="8763000" y="4385193"/>
            <a:ext cx="361545" cy="369332"/>
          </a:xfrm>
          <a:prstGeom prst="rect">
            <a:avLst/>
          </a:prstGeom>
          <a:noFill/>
        </p:spPr>
        <p:txBody>
          <a:bodyPr wrap="square">
            <a:spAutoFit/>
          </a:bodyPr>
          <a:lstStyle/>
          <a:p>
            <a:r>
              <a:rPr lang="en-US" sz="1800" dirty="0"/>
              <a:t>2</a:t>
            </a:r>
          </a:p>
        </p:txBody>
      </p:sp>
      <p:cxnSp>
        <p:nvCxnSpPr>
          <p:cNvPr id="14" name="Connettore 2 13">
            <a:extLst>
              <a:ext uri="{FF2B5EF4-FFF2-40B4-BE49-F238E27FC236}">
                <a16:creationId xmlns:a16="http://schemas.microsoft.com/office/drawing/2014/main" id="{4ED34EBF-885A-4CD9-BBC2-A4F38081E5E9}"/>
              </a:ext>
            </a:extLst>
          </p:cNvPr>
          <p:cNvCxnSpPr>
            <a:cxnSpLocks/>
          </p:cNvCxnSpPr>
          <p:nvPr/>
        </p:nvCxnSpPr>
        <p:spPr>
          <a:xfrm flipV="1">
            <a:off x="8686800" y="5510352"/>
            <a:ext cx="437745" cy="3910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DCDAF0FE-AD8C-47A4-A857-F856DB28B398}"/>
              </a:ext>
            </a:extLst>
          </p:cNvPr>
          <p:cNvCxnSpPr>
            <a:cxnSpLocks/>
          </p:cNvCxnSpPr>
          <p:nvPr/>
        </p:nvCxnSpPr>
        <p:spPr>
          <a:xfrm flipH="1">
            <a:off x="9740630" y="5194570"/>
            <a:ext cx="285345" cy="259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0675A751-435B-4C79-AE80-91FA1F8DD2CA}"/>
              </a:ext>
            </a:extLst>
          </p:cNvPr>
          <p:cNvCxnSpPr>
            <a:cxnSpLocks/>
          </p:cNvCxnSpPr>
          <p:nvPr/>
        </p:nvCxnSpPr>
        <p:spPr>
          <a:xfrm flipH="1">
            <a:off x="8544128" y="4624823"/>
            <a:ext cx="285345" cy="259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8457D14-DCED-4971-8DC4-351BEC39C95F}"/>
              </a:ext>
            </a:extLst>
          </p:cNvPr>
          <p:cNvSpPr txBox="1"/>
          <p:nvPr/>
        </p:nvSpPr>
        <p:spPr>
          <a:xfrm>
            <a:off x="9959502" y="4954940"/>
            <a:ext cx="361545" cy="369332"/>
          </a:xfrm>
          <a:prstGeom prst="rect">
            <a:avLst/>
          </a:prstGeom>
          <a:noFill/>
        </p:spPr>
        <p:txBody>
          <a:bodyPr wrap="square">
            <a:spAutoFit/>
          </a:bodyPr>
          <a:lstStyle/>
          <a:p>
            <a:r>
              <a:rPr lang="en-US" sz="1800" dirty="0"/>
              <a:t>3</a:t>
            </a:r>
          </a:p>
        </p:txBody>
      </p:sp>
      <p:sp>
        <p:nvSpPr>
          <p:cNvPr id="21" name="CasellaDiTesto 20">
            <a:extLst>
              <a:ext uri="{FF2B5EF4-FFF2-40B4-BE49-F238E27FC236}">
                <a16:creationId xmlns:a16="http://schemas.microsoft.com/office/drawing/2014/main" id="{1A9B3D47-E194-411E-A8C6-6A04120A9156}"/>
              </a:ext>
            </a:extLst>
          </p:cNvPr>
          <p:cNvSpPr txBox="1"/>
          <p:nvPr/>
        </p:nvSpPr>
        <p:spPr>
          <a:xfrm>
            <a:off x="8467928" y="5705899"/>
            <a:ext cx="361545" cy="369332"/>
          </a:xfrm>
          <a:prstGeom prst="rect">
            <a:avLst/>
          </a:prstGeom>
          <a:noFill/>
        </p:spPr>
        <p:txBody>
          <a:bodyPr wrap="square">
            <a:spAutoFit/>
          </a:bodyPr>
          <a:lstStyle/>
          <a:p>
            <a:r>
              <a:rPr lang="en-US" sz="1800" dirty="0"/>
              <a:t>4</a:t>
            </a:r>
          </a:p>
        </p:txBody>
      </p:sp>
      <p:sp>
        <p:nvSpPr>
          <p:cNvPr id="22" name="CasellaDiTesto 21">
            <a:extLst>
              <a:ext uri="{FF2B5EF4-FFF2-40B4-BE49-F238E27FC236}">
                <a16:creationId xmlns:a16="http://schemas.microsoft.com/office/drawing/2014/main" id="{EBCBAA2C-6DC0-4A0F-BC2E-C59CE76EF3B3}"/>
              </a:ext>
            </a:extLst>
          </p:cNvPr>
          <p:cNvSpPr txBox="1"/>
          <p:nvPr/>
        </p:nvSpPr>
        <p:spPr>
          <a:xfrm>
            <a:off x="338742" y="2479533"/>
            <a:ext cx="3059454" cy="646331"/>
          </a:xfrm>
          <a:prstGeom prst="rect">
            <a:avLst/>
          </a:prstGeom>
          <a:noFill/>
        </p:spPr>
        <p:txBody>
          <a:bodyPr wrap="square">
            <a:spAutoFit/>
          </a:bodyPr>
          <a:lstStyle/>
          <a:p>
            <a:r>
              <a:rPr lang="en-US" dirty="0"/>
              <a:t>After that, close the Layer Properties by clicking </a:t>
            </a:r>
            <a:r>
              <a:rPr lang="en-US" b="1" dirty="0"/>
              <a:t>OK</a:t>
            </a:r>
            <a:r>
              <a:rPr lang="en-US" dirty="0"/>
              <a:t>.</a:t>
            </a:r>
          </a:p>
        </p:txBody>
      </p:sp>
    </p:spTree>
    <p:extLst>
      <p:ext uri="{BB962C8B-B14F-4D97-AF65-F5344CB8AC3E}">
        <p14:creationId xmlns:p14="http://schemas.microsoft.com/office/powerpoint/2010/main" val="929763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148CC2F-35FA-41E5-A5A4-C17CC8EE2DF4}"/>
              </a:ext>
            </a:extLst>
          </p:cNvPr>
          <p:cNvPicPr>
            <a:picLocks noChangeAspect="1"/>
          </p:cNvPicPr>
          <p:nvPr/>
        </p:nvPicPr>
        <p:blipFill>
          <a:blip r:embed="rId2"/>
          <a:stretch>
            <a:fillRect/>
          </a:stretch>
        </p:blipFill>
        <p:spPr>
          <a:xfrm>
            <a:off x="3944661" y="2014570"/>
            <a:ext cx="8100515" cy="4397422"/>
          </a:xfrm>
          <a:prstGeom prst="rect">
            <a:avLst/>
          </a:prstGeom>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31325"/>
          </a:xfrm>
          <a:prstGeom prst="rect">
            <a:avLst/>
          </a:prstGeom>
          <a:noFill/>
        </p:spPr>
        <p:txBody>
          <a:bodyPr wrap="square" rtlCol="0">
            <a:spAutoFit/>
          </a:bodyPr>
          <a:lstStyle/>
          <a:p>
            <a:endParaRPr lang="en-US" dirty="0"/>
          </a:p>
          <a:p>
            <a:r>
              <a:rPr lang="en-US" dirty="0"/>
              <a:t>Just to be sure, save your project (click on the floppy disk symbol on the top left of the toolbar).</a:t>
            </a:r>
          </a:p>
          <a:p>
            <a:endParaRPr lang="en-US" dirty="0"/>
          </a:p>
          <a:p>
            <a:r>
              <a:rPr lang="en-US" dirty="0"/>
              <a:t>Another thing that we can do to improve readability, is to change the </a:t>
            </a:r>
            <a:r>
              <a:rPr lang="en-US" b="1" u="sng" dirty="0"/>
              <a:t>shape</a:t>
            </a:r>
            <a:r>
              <a:rPr lang="en-US" dirty="0"/>
              <a:t> of a layer, so that is not a generic set of points, but it is immediately recognizable at first sight (this might be useful for example  when you have a lot of layers to distinguish).</a:t>
            </a:r>
          </a:p>
          <a:p>
            <a:endParaRPr lang="en-US" dirty="0"/>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4688733" y="2954530"/>
            <a:ext cx="4734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5084325" y="2769864"/>
            <a:ext cx="1682791" cy="369332"/>
          </a:xfrm>
          <a:prstGeom prst="rect">
            <a:avLst/>
          </a:prstGeom>
          <a:noFill/>
        </p:spPr>
        <p:txBody>
          <a:bodyPr wrap="square">
            <a:spAutoFit/>
          </a:bodyPr>
          <a:lstStyle/>
          <a:p>
            <a:r>
              <a:rPr lang="en-US" sz="1800" dirty="0"/>
              <a:t>Double-Click</a:t>
            </a:r>
          </a:p>
        </p:txBody>
      </p:sp>
      <p:sp>
        <p:nvSpPr>
          <p:cNvPr id="22" name="CasellaDiTesto 21">
            <a:extLst>
              <a:ext uri="{FF2B5EF4-FFF2-40B4-BE49-F238E27FC236}">
                <a16:creationId xmlns:a16="http://schemas.microsoft.com/office/drawing/2014/main" id="{EBCBAA2C-6DC0-4A0F-BC2E-C59CE76EF3B3}"/>
              </a:ext>
            </a:extLst>
          </p:cNvPr>
          <p:cNvSpPr txBox="1"/>
          <p:nvPr/>
        </p:nvSpPr>
        <p:spPr>
          <a:xfrm>
            <a:off x="338742" y="2479533"/>
            <a:ext cx="3351284" cy="646331"/>
          </a:xfrm>
          <a:prstGeom prst="rect">
            <a:avLst/>
          </a:prstGeom>
          <a:noFill/>
        </p:spPr>
        <p:txBody>
          <a:bodyPr wrap="square">
            <a:spAutoFit/>
          </a:bodyPr>
          <a:lstStyle/>
          <a:p>
            <a:r>
              <a:rPr lang="en-US" b="1" dirty="0"/>
              <a:t>Double-click on the forts layer </a:t>
            </a:r>
            <a:r>
              <a:rPr lang="en-US" dirty="0"/>
              <a:t>in the Layers Panel</a:t>
            </a:r>
            <a:r>
              <a:rPr lang="en-US" b="1" dirty="0"/>
              <a:t>.</a:t>
            </a:r>
          </a:p>
        </p:txBody>
      </p:sp>
    </p:spTree>
    <p:extLst>
      <p:ext uri="{BB962C8B-B14F-4D97-AF65-F5344CB8AC3E}">
        <p14:creationId xmlns:p14="http://schemas.microsoft.com/office/powerpoint/2010/main" val="2462369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148CC2F-35FA-41E5-A5A4-C17CC8EE2DF4}"/>
              </a:ext>
            </a:extLst>
          </p:cNvPr>
          <p:cNvPicPr>
            <a:picLocks noChangeAspect="1"/>
          </p:cNvPicPr>
          <p:nvPr/>
        </p:nvPicPr>
        <p:blipFill>
          <a:blip r:embed="rId2"/>
          <a:stretch>
            <a:fillRect/>
          </a:stretch>
        </p:blipFill>
        <p:spPr>
          <a:xfrm>
            <a:off x="3944661" y="2014570"/>
            <a:ext cx="8100515" cy="4397422"/>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31325"/>
          </a:xfrm>
          <a:prstGeom prst="rect">
            <a:avLst/>
          </a:prstGeom>
          <a:noFill/>
        </p:spPr>
        <p:txBody>
          <a:bodyPr wrap="square" rtlCol="0">
            <a:spAutoFit/>
          </a:bodyPr>
          <a:lstStyle/>
          <a:p>
            <a:endParaRPr lang="en-US" dirty="0"/>
          </a:p>
          <a:p>
            <a:r>
              <a:rPr lang="en-US" dirty="0"/>
              <a:t>Just to be sure, save your project (click on the floppy disk symbol on the top left of the toolbar).</a:t>
            </a:r>
          </a:p>
          <a:p>
            <a:endParaRPr lang="en-US" dirty="0"/>
          </a:p>
          <a:p>
            <a:r>
              <a:rPr lang="en-US" dirty="0"/>
              <a:t>Another thing that we can do to improve readability, is to change the </a:t>
            </a:r>
            <a:r>
              <a:rPr lang="en-US" b="1" u="sng" dirty="0"/>
              <a:t>shape</a:t>
            </a:r>
            <a:r>
              <a:rPr lang="en-US" dirty="0"/>
              <a:t> of a layer, so that is not a generic set of points, but it is immediately recognizable at first sight (this might be useful for example  when you have a lot of layers to distinguish).</a:t>
            </a:r>
          </a:p>
          <a:p>
            <a:endParaRPr lang="en-US" dirty="0"/>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4688733" y="2954530"/>
            <a:ext cx="4734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5084325" y="2769864"/>
            <a:ext cx="1682791" cy="369332"/>
          </a:xfrm>
          <a:prstGeom prst="rect">
            <a:avLst/>
          </a:prstGeom>
          <a:noFill/>
        </p:spPr>
        <p:txBody>
          <a:bodyPr wrap="square">
            <a:spAutoFit/>
          </a:bodyPr>
          <a:lstStyle/>
          <a:p>
            <a:r>
              <a:rPr lang="en-US" sz="1800" dirty="0"/>
              <a:t>Double-Click</a:t>
            </a:r>
          </a:p>
        </p:txBody>
      </p:sp>
      <p:sp>
        <p:nvSpPr>
          <p:cNvPr id="22" name="CasellaDiTesto 21">
            <a:extLst>
              <a:ext uri="{FF2B5EF4-FFF2-40B4-BE49-F238E27FC236}">
                <a16:creationId xmlns:a16="http://schemas.microsoft.com/office/drawing/2014/main" id="{EBCBAA2C-6DC0-4A0F-BC2E-C59CE76EF3B3}"/>
              </a:ext>
            </a:extLst>
          </p:cNvPr>
          <p:cNvSpPr txBox="1"/>
          <p:nvPr/>
        </p:nvSpPr>
        <p:spPr>
          <a:xfrm>
            <a:off x="338742" y="2479533"/>
            <a:ext cx="3351284" cy="646331"/>
          </a:xfrm>
          <a:prstGeom prst="rect">
            <a:avLst/>
          </a:prstGeom>
          <a:noFill/>
        </p:spPr>
        <p:txBody>
          <a:bodyPr wrap="square">
            <a:spAutoFit/>
          </a:bodyPr>
          <a:lstStyle/>
          <a:p>
            <a:r>
              <a:rPr lang="en-US" b="1" dirty="0"/>
              <a:t>Double-click on the forts layer </a:t>
            </a:r>
            <a:r>
              <a:rPr lang="en-US" dirty="0"/>
              <a:t>in the Layers Panel</a:t>
            </a:r>
            <a:r>
              <a:rPr lang="en-US" b="1" dirty="0"/>
              <a:t>.</a:t>
            </a:r>
          </a:p>
        </p:txBody>
      </p:sp>
    </p:spTree>
    <p:extLst>
      <p:ext uri="{BB962C8B-B14F-4D97-AF65-F5344CB8AC3E}">
        <p14:creationId xmlns:p14="http://schemas.microsoft.com/office/powerpoint/2010/main" val="1133194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EDEE902-00F4-43A7-BF8B-464CCF4C1F03}"/>
              </a:ext>
            </a:extLst>
          </p:cNvPr>
          <p:cNvPicPr>
            <a:picLocks noChangeAspect="1"/>
          </p:cNvPicPr>
          <p:nvPr/>
        </p:nvPicPr>
        <p:blipFill>
          <a:blip r:embed="rId2"/>
          <a:stretch>
            <a:fillRect/>
          </a:stretch>
        </p:blipFill>
        <p:spPr>
          <a:xfrm>
            <a:off x="3944661" y="2014570"/>
            <a:ext cx="8099511" cy="4397422"/>
          </a:xfrm>
          <a:prstGeom prst="rect">
            <a:avLst/>
          </a:prstGeom>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308324"/>
          </a:xfrm>
          <a:prstGeom prst="rect">
            <a:avLst/>
          </a:prstGeom>
          <a:noFill/>
        </p:spPr>
        <p:txBody>
          <a:bodyPr wrap="square" rtlCol="0">
            <a:spAutoFit/>
          </a:bodyPr>
          <a:lstStyle/>
          <a:p>
            <a:endParaRPr lang="en-US" dirty="0"/>
          </a:p>
          <a:p>
            <a:r>
              <a:rPr lang="en-US" dirty="0"/>
              <a:t>In the Layer Properties window, we don’t want to change color now, but you can see that at the very bottom there is a panel with different symbols inside it. </a:t>
            </a:r>
          </a:p>
          <a:p>
            <a:endParaRPr lang="en-US" dirty="0"/>
          </a:p>
          <a:p>
            <a:r>
              <a:rPr lang="en-US" dirty="0"/>
              <a:t>We can scroll down in this panel and select a for example the small square shape called “triangle red” at the bottom of the panel.</a:t>
            </a:r>
          </a:p>
          <a:p>
            <a:endParaRPr lang="en-US" dirty="0"/>
          </a:p>
          <a:p>
            <a:endParaRPr lang="en-US" dirty="0"/>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8754894" y="4835211"/>
            <a:ext cx="4734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9170041" y="4627738"/>
            <a:ext cx="356679" cy="369332"/>
          </a:xfrm>
          <a:prstGeom prst="rect">
            <a:avLst/>
          </a:prstGeom>
          <a:noFill/>
        </p:spPr>
        <p:txBody>
          <a:bodyPr wrap="square">
            <a:spAutoFit/>
          </a:bodyPr>
          <a:lstStyle/>
          <a:p>
            <a:r>
              <a:rPr lang="en-US" sz="1800" dirty="0"/>
              <a:t>1</a:t>
            </a:r>
          </a:p>
        </p:txBody>
      </p:sp>
      <p:sp>
        <p:nvSpPr>
          <p:cNvPr id="9" name="CasellaDiTesto 8">
            <a:extLst>
              <a:ext uri="{FF2B5EF4-FFF2-40B4-BE49-F238E27FC236}">
                <a16:creationId xmlns:a16="http://schemas.microsoft.com/office/drawing/2014/main" id="{5D5479C8-DA46-4EB4-857E-E81D4B970BDB}"/>
              </a:ext>
            </a:extLst>
          </p:cNvPr>
          <p:cNvSpPr txBox="1"/>
          <p:nvPr/>
        </p:nvSpPr>
        <p:spPr>
          <a:xfrm>
            <a:off x="333871" y="4469784"/>
            <a:ext cx="3370739" cy="646331"/>
          </a:xfrm>
          <a:prstGeom prst="rect">
            <a:avLst/>
          </a:prstGeom>
          <a:noFill/>
        </p:spPr>
        <p:txBody>
          <a:bodyPr wrap="square">
            <a:spAutoFit/>
          </a:bodyPr>
          <a:lstStyle/>
          <a:p>
            <a:r>
              <a:rPr lang="en-US" dirty="0"/>
              <a:t>We can now click apply and OK to close the window.</a:t>
            </a:r>
          </a:p>
        </p:txBody>
      </p:sp>
      <p:sp>
        <p:nvSpPr>
          <p:cNvPr id="13" name="CasellaDiTesto 12">
            <a:extLst>
              <a:ext uri="{FF2B5EF4-FFF2-40B4-BE49-F238E27FC236}">
                <a16:creationId xmlns:a16="http://schemas.microsoft.com/office/drawing/2014/main" id="{12BD0F65-4DCF-4286-ABB2-398648C854E5}"/>
              </a:ext>
            </a:extLst>
          </p:cNvPr>
          <p:cNvSpPr txBox="1"/>
          <p:nvPr/>
        </p:nvSpPr>
        <p:spPr>
          <a:xfrm>
            <a:off x="333872" y="2146665"/>
            <a:ext cx="3370739" cy="2031325"/>
          </a:xfrm>
          <a:prstGeom prst="rect">
            <a:avLst/>
          </a:prstGeom>
          <a:noFill/>
        </p:spPr>
        <p:txBody>
          <a:bodyPr wrap="square">
            <a:spAutoFit/>
          </a:bodyPr>
          <a:lstStyle/>
          <a:p>
            <a:r>
              <a:rPr lang="en-US" dirty="0"/>
              <a:t>We should also change the size of the symbol so that it is not too big and it does cover other features too much.</a:t>
            </a:r>
          </a:p>
          <a:p>
            <a:r>
              <a:rPr lang="en-US" dirty="0"/>
              <a:t>To do that, change the value in the “Size” box, right under the </a:t>
            </a:r>
            <a:r>
              <a:rPr lang="en-US" dirty="0" err="1"/>
              <a:t>colour</a:t>
            </a:r>
            <a:r>
              <a:rPr lang="en-US" dirty="0"/>
              <a:t> bar.</a:t>
            </a:r>
          </a:p>
        </p:txBody>
      </p:sp>
    </p:spTree>
    <p:extLst>
      <p:ext uri="{BB962C8B-B14F-4D97-AF65-F5344CB8AC3E}">
        <p14:creationId xmlns:p14="http://schemas.microsoft.com/office/powerpoint/2010/main" val="2593839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8975CED6-EB5C-42A6-B446-BFFC03E9C526}"/>
              </a:ext>
            </a:extLst>
          </p:cNvPr>
          <p:cNvPicPr>
            <a:picLocks noChangeAspect="1"/>
          </p:cNvPicPr>
          <p:nvPr/>
        </p:nvPicPr>
        <p:blipFill>
          <a:blip r:embed="rId2"/>
          <a:stretch>
            <a:fillRect/>
          </a:stretch>
        </p:blipFill>
        <p:spPr>
          <a:xfrm>
            <a:off x="1225694" y="1403667"/>
            <a:ext cx="9740613" cy="5283626"/>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flipH="1" flipV="1">
            <a:off x="1487904" y="1867499"/>
            <a:ext cx="564823" cy="1979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1225694" y="1716380"/>
            <a:ext cx="262210"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923330"/>
          </a:xfrm>
          <a:prstGeom prst="rect">
            <a:avLst/>
          </a:prstGeom>
          <a:noFill/>
        </p:spPr>
        <p:txBody>
          <a:bodyPr wrap="square" rtlCol="0">
            <a:spAutoFit/>
          </a:bodyPr>
          <a:lstStyle/>
          <a:p>
            <a:r>
              <a:rPr lang="en-US" dirty="0"/>
              <a:t>As mentioned earlier, another common file type is </a:t>
            </a:r>
            <a:r>
              <a:rPr lang="en-US" b="1" dirty="0"/>
              <a:t>CSV (Comma Separated Value)</a:t>
            </a:r>
            <a:r>
              <a:rPr lang="en-US" dirty="0"/>
              <a:t>, these can be generated e.g. from an Excel file. We can load CSV files in QGIS by clicking again on </a:t>
            </a:r>
            <a:r>
              <a:rPr lang="en-US" b="1" dirty="0"/>
              <a:t>“Open Source Manager” </a:t>
            </a:r>
            <a:r>
              <a:rPr lang="en-US" dirty="0"/>
              <a:t>button on the top left, and then clicking on </a:t>
            </a:r>
            <a:r>
              <a:rPr lang="en-US" b="1" dirty="0"/>
              <a:t>“Delimited Text” </a:t>
            </a:r>
            <a:r>
              <a:rPr lang="en-US" dirty="0"/>
              <a:t>in the left toolbar of the new opened window.</a:t>
            </a:r>
            <a:endParaRPr lang="en-US" b="1" dirty="0"/>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a:off x="3326859" y="3151764"/>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AB8965E-F700-4180-B5EA-E47C13B72772}"/>
              </a:ext>
            </a:extLst>
          </p:cNvPr>
          <p:cNvSpPr txBox="1"/>
          <p:nvPr/>
        </p:nvSpPr>
        <p:spPr>
          <a:xfrm>
            <a:off x="2052727" y="1883871"/>
            <a:ext cx="314337" cy="369332"/>
          </a:xfrm>
          <a:prstGeom prst="rect">
            <a:avLst/>
          </a:prstGeom>
          <a:noFill/>
        </p:spPr>
        <p:txBody>
          <a:bodyPr wrap="square">
            <a:spAutoFit/>
          </a:bodyPr>
          <a:lstStyle/>
          <a:p>
            <a:r>
              <a:rPr lang="en-US" dirty="0"/>
              <a:t>1</a:t>
            </a:r>
          </a:p>
        </p:txBody>
      </p:sp>
      <p:sp>
        <p:nvSpPr>
          <p:cNvPr id="21" name="CasellaDiTesto 20">
            <a:extLst>
              <a:ext uri="{FF2B5EF4-FFF2-40B4-BE49-F238E27FC236}">
                <a16:creationId xmlns:a16="http://schemas.microsoft.com/office/drawing/2014/main" id="{80029BD2-9AE2-4B4F-BF08-9ADF35C3A10C}"/>
              </a:ext>
            </a:extLst>
          </p:cNvPr>
          <p:cNvSpPr txBox="1"/>
          <p:nvPr/>
        </p:nvSpPr>
        <p:spPr>
          <a:xfrm>
            <a:off x="3048000" y="2967098"/>
            <a:ext cx="314337" cy="369332"/>
          </a:xfrm>
          <a:prstGeom prst="rect">
            <a:avLst/>
          </a:prstGeom>
          <a:noFill/>
        </p:spPr>
        <p:txBody>
          <a:bodyPr wrap="square">
            <a:spAutoFit/>
          </a:bodyPr>
          <a:lstStyle/>
          <a:p>
            <a:r>
              <a:rPr lang="en-US" dirty="0"/>
              <a:t>2</a:t>
            </a:r>
          </a:p>
        </p:txBody>
      </p:sp>
    </p:spTree>
    <p:extLst>
      <p:ext uri="{BB962C8B-B14F-4D97-AF65-F5344CB8AC3E}">
        <p14:creationId xmlns:p14="http://schemas.microsoft.com/office/powerpoint/2010/main" val="1165501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FE50AA4-84A7-45B8-B14D-BA5051E26A85}"/>
              </a:ext>
            </a:extLst>
          </p:cNvPr>
          <p:cNvPicPr>
            <a:picLocks noChangeAspect="1"/>
          </p:cNvPicPr>
          <p:nvPr/>
        </p:nvPicPr>
        <p:blipFill>
          <a:blip r:embed="rId2"/>
          <a:stretch>
            <a:fillRect/>
          </a:stretch>
        </p:blipFill>
        <p:spPr>
          <a:xfrm>
            <a:off x="1225694" y="1403667"/>
            <a:ext cx="9740612" cy="5287761"/>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flipH="1" flipV="1">
            <a:off x="8498304" y="2606801"/>
            <a:ext cx="564823" cy="1979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8236094" y="2455682"/>
            <a:ext cx="262210"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56680" y="671940"/>
            <a:ext cx="11478639" cy="369332"/>
          </a:xfrm>
          <a:prstGeom prst="rect">
            <a:avLst/>
          </a:prstGeom>
          <a:noFill/>
        </p:spPr>
        <p:txBody>
          <a:bodyPr wrap="square" rtlCol="0">
            <a:spAutoFit/>
          </a:bodyPr>
          <a:lstStyle/>
          <a:p>
            <a:r>
              <a:rPr lang="en-US" dirty="0"/>
              <a:t>Click the </a:t>
            </a:r>
            <a:r>
              <a:rPr lang="en-US" b="1" dirty="0"/>
              <a:t>three dots button </a:t>
            </a:r>
            <a:r>
              <a:rPr lang="en-US" dirty="0"/>
              <a:t>and browse to the same folder as the previous data. Select </a:t>
            </a:r>
            <a:r>
              <a:rPr lang="en-US" b="1" u="sng" dirty="0"/>
              <a:t>settlements.csv</a:t>
            </a:r>
            <a:r>
              <a:rPr lang="en-US" b="1" dirty="0"/>
              <a:t> </a:t>
            </a:r>
            <a:r>
              <a:rPr lang="en-US" dirty="0"/>
              <a:t>and click </a:t>
            </a:r>
            <a:r>
              <a:rPr lang="en-US" b="1" dirty="0"/>
              <a:t>“Open”</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a:off x="4143982" y="3800274"/>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AB8965E-F700-4180-B5EA-E47C13B72772}"/>
              </a:ext>
            </a:extLst>
          </p:cNvPr>
          <p:cNvSpPr txBox="1"/>
          <p:nvPr/>
        </p:nvSpPr>
        <p:spPr>
          <a:xfrm>
            <a:off x="9011000" y="2623173"/>
            <a:ext cx="314337" cy="369332"/>
          </a:xfrm>
          <a:prstGeom prst="rect">
            <a:avLst/>
          </a:prstGeom>
          <a:noFill/>
        </p:spPr>
        <p:txBody>
          <a:bodyPr wrap="square">
            <a:spAutoFit/>
          </a:bodyPr>
          <a:lstStyle/>
          <a:p>
            <a:r>
              <a:rPr lang="en-US" dirty="0"/>
              <a:t>1</a:t>
            </a:r>
          </a:p>
        </p:txBody>
      </p:sp>
      <p:sp>
        <p:nvSpPr>
          <p:cNvPr id="21" name="CasellaDiTesto 20">
            <a:extLst>
              <a:ext uri="{FF2B5EF4-FFF2-40B4-BE49-F238E27FC236}">
                <a16:creationId xmlns:a16="http://schemas.microsoft.com/office/drawing/2014/main" id="{80029BD2-9AE2-4B4F-BF08-9ADF35C3A10C}"/>
              </a:ext>
            </a:extLst>
          </p:cNvPr>
          <p:cNvSpPr txBox="1"/>
          <p:nvPr/>
        </p:nvSpPr>
        <p:spPr>
          <a:xfrm>
            <a:off x="3941418" y="3615609"/>
            <a:ext cx="314337" cy="369332"/>
          </a:xfrm>
          <a:prstGeom prst="rect">
            <a:avLst/>
          </a:prstGeom>
          <a:noFill/>
        </p:spPr>
        <p:txBody>
          <a:bodyPr wrap="square">
            <a:spAutoFit/>
          </a:bodyPr>
          <a:lstStyle/>
          <a:p>
            <a:r>
              <a:rPr lang="en-US" dirty="0"/>
              <a:t>2</a:t>
            </a:r>
          </a:p>
        </p:txBody>
      </p:sp>
      <p:cxnSp>
        <p:nvCxnSpPr>
          <p:cNvPr id="12" name="Connettore 2 11">
            <a:extLst>
              <a:ext uri="{FF2B5EF4-FFF2-40B4-BE49-F238E27FC236}">
                <a16:creationId xmlns:a16="http://schemas.microsoft.com/office/drawing/2014/main" id="{629DAA53-15F2-4561-95C3-4E4B647185FB}"/>
              </a:ext>
            </a:extLst>
          </p:cNvPr>
          <p:cNvCxnSpPr>
            <a:cxnSpLocks/>
          </p:cNvCxnSpPr>
          <p:nvPr/>
        </p:nvCxnSpPr>
        <p:spPr>
          <a:xfrm flipV="1">
            <a:off x="6995713" y="5729595"/>
            <a:ext cx="523769" cy="2691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9FCB7327-A196-4E8D-B152-1FAECAB98756}"/>
              </a:ext>
            </a:extLst>
          </p:cNvPr>
          <p:cNvSpPr txBox="1"/>
          <p:nvPr/>
        </p:nvSpPr>
        <p:spPr>
          <a:xfrm>
            <a:off x="6791622" y="5814057"/>
            <a:ext cx="314337" cy="369332"/>
          </a:xfrm>
          <a:prstGeom prst="rect">
            <a:avLst/>
          </a:prstGeom>
          <a:noFill/>
        </p:spPr>
        <p:txBody>
          <a:bodyPr wrap="square">
            <a:spAutoFit/>
          </a:bodyPr>
          <a:lstStyle/>
          <a:p>
            <a:r>
              <a:rPr lang="en-US" dirty="0"/>
              <a:t>3</a:t>
            </a:r>
          </a:p>
        </p:txBody>
      </p:sp>
      <p:sp>
        <p:nvSpPr>
          <p:cNvPr id="15" name="Ovale 14">
            <a:extLst>
              <a:ext uri="{FF2B5EF4-FFF2-40B4-BE49-F238E27FC236}">
                <a16:creationId xmlns:a16="http://schemas.microsoft.com/office/drawing/2014/main" id="{31DA6455-6D8D-45C9-BED1-019695DAF9FF}"/>
              </a:ext>
            </a:extLst>
          </p:cNvPr>
          <p:cNvSpPr/>
          <p:nvPr/>
        </p:nvSpPr>
        <p:spPr>
          <a:xfrm>
            <a:off x="7461362" y="5577836"/>
            <a:ext cx="523769"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139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E8DA6B1-6C40-45EF-9FD4-DA3B591C5126}"/>
              </a:ext>
            </a:extLst>
          </p:cNvPr>
          <p:cNvPicPr>
            <a:picLocks noChangeAspect="1"/>
          </p:cNvPicPr>
          <p:nvPr/>
        </p:nvPicPr>
        <p:blipFill>
          <a:blip r:embed="rId2"/>
          <a:stretch>
            <a:fillRect/>
          </a:stretch>
        </p:blipFill>
        <p:spPr>
          <a:xfrm>
            <a:off x="1225693" y="1403667"/>
            <a:ext cx="9748235" cy="5287761"/>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69649" y="456427"/>
            <a:ext cx="11478639" cy="923330"/>
          </a:xfrm>
          <a:prstGeom prst="rect">
            <a:avLst/>
          </a:prstGeom>
          <a:noFill/>
        </p:spPr>
        <p:txBody>
          <a:bodyPr wrap="square" rtlCol="0">
            <a:spAutoFit/>
          </a:bodyPr>
          <a:lstStyle/>
          <a:p>
            <a:r>
              <a:rPr lang="en-US" dirty="0"/>
              <a:t>You can see now there a lot more option and things on this windows compared to the vector data. Usually QGIS is smart enough to read the CSV and adjust settings automatically. However, we need to check a couple of things to make sure that everything will be displayed correctly. </a:t>
            </a:r>
            <a:r>
              <a:rPr lang="en-US" u="sng" dirty="0"/>
              <a:t>Note how you can have a preview of the data structure under </a:t>
            </a:r>
            <a:r>
              <a:rPr lang="en-US" b="1" u="sng" dirty="0"/>
              <a:t>“Sample Data”</a:t>
            </a:r>
          </a:p>
        </p:txBody>
      </p:sp>
      <p:cxnSp>
        <p:nvCxnSpPr>
          <p:cNvPr id="12" name="Connettore 2 11">
            <a:extLst>
              <a:ext uri="{FF2B5EF4-FFF2-40B4-BE49-F238E27FC236}">
                <a16:creationId xmlns:a16="http://schemas.microsoft.com/office/drawing/2014/main" id="{629DAA53-15F2-4561-95C3-4E4B647185FB}"/>
              </a:ext>
            </a:extLst>
          </p:cNvPr>
          <p:cNvCxnSpPr>
            <a:cxnSpLocks/>
          </p:cNvCxnSpPr>
          <p:nvPr/>
        </p:nvCxnSpPr>
        <p:spPr>
          <a:xfrm flipH="1">
            <a:off x="5209506" y="4773683"/>
            <a:ext cx="477932" cy="11811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4">
            <a:extLst>
              <a:ext uri="{FF2B5EF4-FFF2-40B4-BE49-F238E27FC236}">
                <a16:creationId xmlns:a16="http://schemas.microsoft.com/office/drawing/2014/main" id="{31DA6455-6D8D-45C9-BED1-019695DAF9FF}"/>
              </a:ext>
            </a:extLst>
          </p:cNvPr>
          <p:cNvSpPr/>
          <p:nvPr/>
        </p:nvSpPr>
        <p:spPr>
          <a:xfrm>
            <a:off x="4685736" y="4773683"/>
            <a:ext cx="523769"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616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B1F4683-B656-4914-915E-A64466A46D6F}"/>
              </a:ext>
            </a:extLst>
          </p:cNvPr>
          <p:cNvPicPr>
            <a:picLocks noChangeAspect="1"/>
          </p:cNvPicPr>
          <p:nvPr/>
        </p:nvPicPr>
        <p:blipFill>
          <a:blip r:embed="rId3"/>
          <a:stretch>
            <a:fillRect/>
          </a:stretch>
        </p:blipFill>
        <p:spPr>
          <a:xfrm>
            <a:off x="3941419" y="2014572"/>
            <a:ext cx="8081320" cy="4387002"/>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a:endCxn id="7" idx="7"/>
          </p:cNvCxnSpPr>
          <p:nvPr/>
        </p:nvCxnSpPr>
        <p:spPr>
          <a:xfrm flipH="1">
            <a:off x="7067559" y="3249762"/>
            <a:ext cx="623778" cy="422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6843749" y="3268494"/>
            <a:ext cx="262210" cy="1605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251193" y="462118"/>
            <a:ext cx="11478639" cy="923330"/>
          </a:xfrm>
          <a:prstGeom prst="rect">
            <a:avLst/>
          </a:prstGeom>
          <a:noFill/>
        </p:spPr>
        <p:txBody>
          <a:bodyPr wrap="square" rtlCol="0">
            <a:spAutoFit/>
          </a:bodyPr>
          <a:lstStyle/>
          <a:p>
            <a:r>
              <a:rPr lang="en-US" dirty="0"/>
              <a:t>Under “</a:t>
            </a:r>
            <a:r>
              <a:rPr lang="en-US" b="1" dirty="0"/>
              <a:t>File Format</a:t>
            </a:r>
            <a:r>
              <a:rPr lang="en-US" dirty="0"/>
              <a:t>”, select </a:t>
            </a:r>
            <a:r>
              <a:rPr lang="en-US" b="1" u="sng" dirty="0"/>
              <a:t>CSV</a:t>
            </a:r>
            <a:r>
              <a:rPr lang="en-US" dirty="0"/>
              <a:t> (tip: sometimes when your computer is not using English language, CSV might get messed up, if your file is not displayed correctly, select “Custom delimiters” and play around with the delimiters until the “Sample Data” Tab displays the file correctly).</a:t>
            </a:r>
            <a:endParaRPr lang="en-US" b="1" dirty="0"/>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a:off x="6208207" y="3690027"/>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AB8965E-F700-4180-B5EA-E47C13B72772}"/>
              </a:ext>
            </a:extLst>
          </p:cNvPr>
          <p:cNvSpPr txBox="1"/>
          <p:nvPr/>
        </p:nvSpPr>
        <p:spPr>
          <a:xfrm>
            <a:off x="7564428" y="3011550"/>
            <a:ext cx="314337" cy="369332"/>
          </a:xfrm>
          <a:prstGeom prst="rect">
            <a:avLst/>
          </a:prstGeom>
          <a:noFill/>
        </p:spPr>
        <p:txBody>
          <a:bodyPr wrap="square">
            <a:spAutoFit/>
          </a:bodyPr>
          <a:lstStyle/>
          <a:p>
            <a:r>
              <a:rPr lang="en-US" dirty="0"/>
              <a:t>1</a:t>
            </a:r>
          </a:p>
        </p:txBody>
      </p:sp>
      <p:sp>
        <p:nvSpPr>
          <p:cNvPr id="21" name="CasellaDiTesto 20">
            <a:extLst>
              <a:ext uri="{FF2B5EF4-FFF2-40B4-BE49-F238E27FC236}">
                <a16:creationId xmlns:a16="http://schemas.microsoft.com/office/drawing/2014/main" id="{80029BD2-9AE2-4B4F-BF08-9ADF35C3A10C}"/>
              </a:ext>
            </a:extLst>
          </p:cNvPr>
          <p:cNvSpPr txBox="1"/>
          <p:nvPr/>
        </p:nvSpPr>
        <p:spPr>
          <a:xfrm>
            <a:off x="5983794" y="3505362"/>
            <a:ext cx="314337" cy="369332"/>
          </a:xfrm>
          <a:prstGeom prst="rect">
            <a:avLst/>
          </a:prstGeom>
          <a:noFill/>
        </p:spPr>
        <p:txBody>
          <a:bodyPr wrap="square">
            <a:spAutoFit/>
          </a:bodyPr>
          <a:lstStyle/>
          <a:p>
            <a:r>
              <a:rPr lang="en-US" dirty="0"/>
              <a:t>2</a:t>
            </a:r>
          </a:p>
        </p:txBody>
      </p:sp>
      <p:sp>
        <p:nvSpPr>
          <p:cNvPr id="13" name="CasellaDiTesto 12">
            <a:extLst>
              <a:ext uri="{FF2B5EF4-FFF2-40B4-BE49-F238E27FC236}">
                <a16:creationId xmlns:a16="http://schemas.microsoft.com/office/drawing/2014/main" id="{9FCB7327-A196-4E8D-B152-1FAECAB98756}"/>
              </a:ext>
            </a:extLst>
          </p:cNvPr>
          <p:cNvSpPr txBox="1"/>
          <p:nvPr/>
        </p:nvSpPr>
        <p:spPr>
          <a:xfrm>
            <a:off x="5983793" y="3905660"/>
            <a:ext cx="314337" cy="369332"/>
          </a:xfrm>
          <a:prstGeom prst="rect">
            <a:avLst/>
          </a:prstGeom>
          <a:noFill/>
        </p:spPr>
        <p:txBody>
          <a:bodyPr wrap="square">
            <a:spAutoFit/>
          </a:bodyPr>
          <a:lstStyle/>
          <a:p>
            <a:r>
              <a:rPr lang="en-US" dirty="0"/>
              <a:t>3</a:t>
            </a:r>
          </a:p>
        </p:txBody>
      </p:sp>
      <p:sp>
        <p:nvSpPr>
          <p:cNvPr id="15" name="Ovale 14">
            <a:extLst>
              <a:ext uri="{FF2B5EF4-FFF2-40B4-BE49-F238E27FC236}">
                <a16:creationId xmlns:a16="http://schemas.microsoft.com/office/drawing/2014/main" id="{31DA6455-6D8D-45C9-BED1-019695DAF9FF}"/>
              </a:ext>
            </a:extLst>
          </p:cNvPr>
          <p:cNvSpPr/>
          <p:nvPr/>
        </p:nvSpPr>
        <p:spPr>
          <a:xfrm>
            <a:off x="9997039" y="4917155"/>
            <a:ext cx="846059"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94D5E67D-5F23-469F-B360-C9579A394EA1}"/>
              </a:ext>
            </a:extLst>
          </p:cNvPr>
          <p:cNvSpPr txBox="1"/>
          <p:nvPr/>
        </p:nvSpPr>
        <p:spPr>
          <a:xfrm>
            <a:off x="251193" y="1531032"/>
            <a:ext cx="3704714" cy="1477328"/>
          </a:xfrm>
          <a:prstGeom prst="rect">
            <a:avLst/>
          </a:prstGeom>
          <a:noFill/>
        </p:spPr>
        <p:txBody>
          <a:bodyPr wrap="square" rtlCol="0">
            <a:spAutoFit/>
          </a:bodyPr>
          <a:lstStyle/>
          <a:p>
            <a:r>
              <a:rPr lang="en-US" dirty="0"/>
              <a:t>Under “</a:t>
            </a:r>
            <a:r>
              <a:rPr lang="en-US" b="1" dirty="0"/>
              <a:t>Record and Field Options</a:t>
            </a:r>
            <a:r>
              <a:rPr lang="en-US" dirty="0"/>
              <a:t>”, make sure that “</a:t>
            </a:r>
            <a:r>
              <a:rPr lang="en-US" b="1" u="sng" dirty="0"/>
              <a:t>First record has field names</a:t>
            </a:r>
            <a:r>
              <a:rPr lang="en-US" dirty="0"/>
              <a:t>”, “</a:t>
            </a:r>
            <a:r>
              <a:rPr lang="en-US" b="1" u="sng" dirty="0"/>
              <a:t>Decimal separator is comma</a:t>
            </a:r>
            <a:r>
              <a:rPr lang="en-US" dirty="0"/>
              <a:t>”, and “</a:t>
            </a:r>
            <a:r>
              <a:rPr lang="en-US" b="1" u="sng" dirty="0"/>
              <a:t>Detect field types</a:t>
            </a:r>
            <a:r>
              <a:rPr lang="en-US" dirty="0"/>
              <a:t>” are checked.</a:t>
            </a:r>
            <a:endParaRPr lang="en-US" b="1" dirty="0"/>
          </a:p>
        </p:txBody>
      </p:sp>
      <p:sp>
        <p:nvSpPr>
          <p:cNvPr id="17" name="CasellaDiTesto 16">
            <a:extLst>
              <a:ext uri="{FF2B5EF4-FFF2-40B4-BE49-F238E27FC236}">
                <a16:creationId xmlns:a16="http://schemas.microsoft.com/office/drawing/2014/main" id="{4A5813CD-4188-472F-BFF1-93C29C972C6B}"/>
              </a:ext>
            </a:extLst>
          </p:cNvPr>
          <p:cNvSpPr txBox="1"/>
          <p:nvPr/>
        </p:nvSpPr>
        <p:spPr>
          <a:xfrm>
            <a:off x="206444" y="3089307"/>
            <a:ext cx="3704714" cy="3693319"/>
          </a:xfrm>
          <a:prstGeom prst="rect">
            <a:avLst/>
          </a:prstGeom>
          <a:noFill/>
        </p:spPr>
        <p:txBody>
          <a:bodyPr wrap="square" rtlCol="0">
            <a:spAutoFit/>
          </a:bodyPr>
          <a:lstStyle/>
          <a:p>
            <a:r>
              <a:rPr lang="en-US" dirty="0"/>
              <a:t>Under “</a:t>
            </a:r>
            <a:r>
              <a:rPr lang="en-US" b="1" dirty="0"/>
              <a:t>Geometry Definition</a:t>
            </a:r>
            <a:r>
              <a:rPr lang="en-US" dirty="0"/>
              <a:t>”, select “</a:t>
            </a:r>
            <a:r>
              <a:rPr lang="en-US" b="1" u="sng" dirty="0"/>
              <a:t>point coordinates</a:t>
            </a:r>
            <a:r>
              <a:rPr lang="en-US" dirty="0"/>
              <a:t>” and in X field choose </a:t>
            </a:r>
            <a:r>
              <a:rPr lang="en-US" b="1" dirty="0"/>
              <a:t>longitude</a:t>
            </a:r>
            <a:r>
              <a:rPr lang="en-US" dirty="0"/>
              <a:t>, and in Y field choose </a:t>
            </a:r>
            <a:r>
              <a:rPr lang="en-US" b="1" dirty="0"/>
              <a:t>latitude</a:t>
            </a:r>
            <a:r>
              <a:rPr lang="en-US" dirty="0"/>
              <a:t>. This is </a:t>
            </a:r>
            <a:r>
              <a:rPr lang="en-US" b="1" u="sng" dirty="0"/>
              <a:t>mandatory</a:t>
            </a:r>
            <a:r>
              <a:rPr lang="en-US" dirty="0"/>
              <a:t> for the points to show up! If your CSV file has no fields for coordinates, it will only appear as a table in the layers panel. </a:t>
            </a:r>
          </a:p>
          <a:p>
            <a:endParaRPr lang="en-US" dirty="0"/>
          </a:p>
          <a:p>
            <a:r>
              <a:rPr lang="en-US" dirty="0"/>
              <a:t>You can look at the longitude and latitude fields in your file by scrolling to the right with the bottom bar under “Sample Data”.</a:t>
            </a:r>
            <a:endParaRPr lang="en-US" b="1" dirty="0"/>
          </a:p>
        </p:txBody>
      </p:sp>
      <p:cxnSp>
        <p:nvCxnSpPr>
          <p:cNvPr id="22" name="Connettore 2 21">
            <a:extLst>
              <a:ext uri="{FF2B5EF4-FFF2-40B4-BE49-F238E27FC236}">
                <a16:creationId xmlns:a16="http://schemas.microsoft.com/office/drawing/2014/main" id="{7831645D-582F-4CB0-9FE7-6F3E6593E053}"/>
              </a:ext>
            </a:extLst>
          </p:cNvPr>
          <p:cNvCxnSpPr>
            <a:cxnSpLocks/>
          </p:cNvCxnSpPr>
          <p:nvPr/>
        </p:nvCxnSpPr>
        <p:spPr>
          <a:xfrm>
            <a:off x="6208207" y="4090325"/>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105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B8224A2-2261-4A36-8017-AEE507C0E531}"/>
              </a:ext>
            </a:extLst>
          </p:cNvPr>
          <p:cNvPicPr>
            <a:picLocks noChangeAspect="1"/>
          </p:cNvPicPr>
          <p:nvPr/>
        </p:nvPicPr>
        <p:blipFill>
          <a:blip r:embed="rId3"/>
          <a:stretch>
            <a:fillRect/>
          </a:stretch>
        </p:blipFill>
        <p:spPr>
          <a:xfrm>
            <a:off x="3941419" y="2014572"/>
            <a:ext cx="8082488" cy="4381310"/>
          </a:xfrm>
          <a:prstGeom prst="rect">
            <a:avLst/>
          </a:prstGeom>
        </p:spPr>
      </p:pic>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251193" y="462118"/>
            <a:ext cx="11478639" cy="646331"/>
          </a:xfrm>
          <a:prstGeom prst="rect">
            <a:avLst/>
          </a:prstGeom>
          <a:noFill/>
        </p:spPr>
        <p:txBody>
          <a:bodyPr wrap="square" rtlCol="0">
            <a:spAutoFit/>
          </a:bodyPr>
          <a:lstStyle/>
          <a:p>
            <a:r>
              <a:rPr lang="en-US" dirty="0"/>
              <a:t>Click “Add” at the bottom and close this panel.</a:t>
            </a:r>
          </a:p>
          <a:p>
            <a:r>
              <a:rPr lang="en-US" dirty="0"/>
              <a:t>You can see that a new point layer has been added to the layers panel to the left, and on the map canvas as well.</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flipH="1">
            <a:off x="4662791" y="2879387"/>
            <a:ext cx="40856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665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11E5C9-82DC-CE44-91B2-AF8BC749AD8D}"/>
              </a:ext>
            </a:extLst>
          </p:cNvPr>
          <p:cNvSpPr>
            <a:spLocks noGrp="1"/>
          </p:cNvSpPr>
          <p:nvPr>
            <p:ph type="title"/>
          </p:nvPr>
        </p:nvSpPr>
        <p:spPr>
          <a:xfrm>
            <a:off x="365013" y="1460024"/>
            <a:ext cx="6989098" cy="3350669"/>
          </a:xfrm>
        </p:spPr>
        <p:txBody>
          <a:bodyPr>
            <a:noAutofit/>
          </a:bodyPr>
          <a:lstStyle/>
          <a:p>
            <a:r>
              <a:rPr lang="it-IT" sz="1800" dirty="0">
                <a:latin typeface="Palatino Linotype" panose="02040502050505030304" pitchFamily="18" charset="0"/>
              </a:rPr>
              <a:t>GIS stands for </a:t>
            </a:r>
            <a:r>
              <a:rPr lang="it-IT" sz="1800" dirty="0" err="1">
                <a:latin typeface="Palatino Linotype" panose="02040502050505030304" pitchFamily="18" charset="0"/>
              </a:rPr>
              <a:t>either</a:t>
            </a:r>
            <a:r>
              <a:rPr lang="it-IT" sz="1800" dirty="0">
                <a:latin typeface="Palatino Linotype" panose="02040502050505030304" pitchFamily="18" charset="0"/>
              </a:rPr>
              <a:t> </a:t>
            </a:r>
            <a:r>
              <a:rPr lang="it-IT" sz="1800" b="1" dirty="0">
                <a:latin typeface="Palatino Linotype" panose="02040502050505030304" pitchFamily="18" charset="0"/>
              </a:rPr>
              <a:t>Geographic Information System</a:t>
            </a:r>
            <a:br>
              <a:rPr lang="it-IT" sz="1800" b="1" dirty="0">
                <a:latin typeface="Palatino Linotype" panose="02040502050505030304" pitchFamily="18" charset="0"/>
              </a:rPr>
            </a:br>
            <a:br>
              <a:rPr lang="it-IT" sz="1800" b="1" dirty="0">
                <a:latin typeface="Palatino Linotype" panose="02040502050505030304" pitchFamily="18" charset="0"/>
              </a:rPr>
            </a:br>
            <a:r>
              <a:rPr lang="it-IT" sz="1800" dirty="0">
                <a:latin typeface="Palatino Linotype" panose="02040502050505030304" pitchFamily="18" charset="0"/>
              </a:rPr>
              <a:t>Software/</a:t>
            </a:r>
            <a:r>
              <a:rPr lang="it-IT" sz="1800" dirty="0" err="1">
                <a:latin typeface="Palatino Linotype" panose="02040502050505030304" pitchFamily="18" charset="0"/>
              </a:rPr>
              <a:t>programs</a:t>
            </a:r>
            <a:r>
              <a:rPr lang="it-IT" sz="1800" dirty="0">
                <a:latin typeface="Palatino Linotype" panose="02040502050505030304" pitchFamily="18" charset="0"/>
              </a:rPr>
              <a:t> </a:t>
            </a:r>
            <a:r>
              <a:rPr lang="it-IT" sz="1800" dirty="0" err="1">
                <a:latin typeface="Palatino Linotype" panose="02040502050505030304" pitchFamily="18" charset="0"/>
              </a:rPr>
              <a:t>that</a:t>
            </a:r>
            <a:r>
              <a:rPr lang="it-IT" sz="1800" dirty="0">
                <a:latin typeface="Palatino Linotype" panose="02040502050505030304" pitchFamily="18" charset="0"/>
              </a:rPr>
              <a:t> </a:t>
            </a:r>
            <a:r>
              <a:rPr lang="it-IT" sz="1800" dirty="0" err="1">
                <a:latin typeface="Palatino Linotype" panose="02040502050505030304" pitchFamily="18" charset="0"/>
              </a:rPr>
              <a:t>we</a:t>
            </a:r>
            <a:r>
              <a:rPr lang="it-IT" sz="1800" dirty="0">
                <a:latin typeface="Palatino Linotype" panose="02040502050505030304" pitchFamily="18" charset="0"/>
              </a:rPr>
              <a:t> use to s</a:t>
            </a:r>
            <a:r>
              <a:rPr lang="en-GB" sz="1800" dirty="0">
                <a:latin typeface="Palatino Linotype" panose="02040502050505030304" pitchFamily="18" charset="0"/>
              </a:rPr>
              <a:t>tore, manipulate, analyse, manage, and present all types of geographical </a:t>
            </a:r>
            <a:r>
              <a:rPr lang="it-IT" sz="1800" dirty="0">
                <a:latin typeface="Palatino Linotype" panose="02040502050505030304" pitchFamily="18" charset="0"/>
              </a:rPr>
              <a:t>data and to </a:t>
            </a:r>
            <a:r>
              <a:rPr lang="it-IT" sz="1800" dirty="0" err="1">
                <a:latin typeface="Palatino Linotype" panose="02040502050505030304" pitchFamily="18" charset="0"/>
              </a:rPr>
              <a:t>analyse</a:t>
            </a:r>
            <a:r>
              <a:rPr lang="it-IT" sz="1800" dirty="0">
                <a:latin typeface="Palatino Linotype" panose="02040502050505030304" pitchFamily="18" charset="0"/>
              </a:rPr>
              <a:t> </a:t>
            </a:r>
            <a:r>
              <a:rPr lang="it-IT" sz="1800" dirty="0" err="1">
                <a:latin typeface="Palatino Linotype" panose="02040502050505030304" pitchFamily="18" charset="0"/>
              </a:rPr>
              <a:t>relationships</a:t>
            </a:r>
            <a:r>
              <a:rPr lang="it-IT" sz="1800" dirty="0">
                <a:latin typeface="Palatino Linotype" panose="02040502050505030304" pitchFamily="18" charset="0"/>
              </a:rPr>
              <a:t> </a:t>
            </a:r>
            <a:r>
              <a:rPr lang="it-IT" sz="1800" dirty="0" err="1">
                <a:latin typeface="Palatino Linotype" panose="02040502050505030304" pitchFamily="18" charset="0"/>
              </a:rPr>
              <a:t>between</a:t>
            </a:r>
            <a:r>
              <a:rPr lang="it-IT" sz="1800" dirty="0">
                <a:latin typeface="Palatino Linotype" panose="02040502050505030304" pitchFamily="18" charset="0"/>
              </a:rPr>
              <a:t> </a:t>
            </a:r>
            <a:r>
              <a:rPr lang="it-IT" sz="1800" dirty="0" err="1">
                <a:latin typeface="Palatino Linotype" panose="02040502050505030304" pitchFamily="18" charset="0"/>
              </a:rPr>
              <a:t>those</a:t>
            </a:r>
            <a:r>
              <a:rPr lang="it-IT" sz="1800" dirty="0">
                <a:latin typeface="Palatino Linotype" panose="02040502050505030304" pitchFamily="18" charset="0"/>
              </a:rPr>
              <a:t> data.</a:t>
            </a:r>
            <a:br>
              <a:rPr lang="it-IT" sz="1800" dirty="0">
                <a:latin typeface="Palatino Linotype" panose="02040502050505030304" pitchFamily="18" charset="0"/>
              </a:rPr>
            </a:br>
            <a:endParaRPr lang="en-GB" sz="1800" dirty="0">
              <a:latin typeface="Palatino Linotype" panose="02040502050505030304" pitchFamily="18" charset="0"/>
            </a:endParaRPr>
          </a:p>
        </p:txBody>
      </p:sp>
      <p:sp>
        <p:nvSpPr>
          <p:cNvPr id="4" name="CasellaDiTesto 3">
            <a:extLst>
              <a:ext uri="{FF2B5EF4-FFF2-40B4-BE49-F238E27FC236}">
                <a16:creationId xmlns:a16="http://schemas.microsoft.com/office/drawing/2014/main" id="{7AD18461-988A-47A0-812E-96F004FAA064}"/>
              </a:ext>
            </a:extLst>
          </p:cNvPr>
          <p:cNvSpPr txBox="1"/>
          <p:nvPr/>
        </p:nvSpPr>
        <p:spPr>
          <a:xfrm>
            <a:off x="187779" y="161288"/>
            <a:ext cx="6097088" cy="480131"/>
          </a:xfrm>
          <a:prstGeom prst="rect">
            <a:avLst/>
          </a:prstGeom>
          <a:noFill/>
        </p:spPr>
        <p:txBody>
          <a:bodyPr wrap="square">
            <a:spAutoFit/>
          </a:bodyPr>
          <a:lstStyle/>
          <a:p>
            <a:pPr>
              <a:lnSpc>
                <a:spcPct val="90000"/>
              </a:lnSpc>
              <a:spcBef>
                <a:spcPct val="0"/>
              </a:spcBef>
              <a:spcAft>
                <a:spcPts val="600"/>
              </a:spcAft>
            </a:pPr>
            <a:r>
              <a:rPr lang="en-US" sz="2800" dirty="0">
                <a:latin typeface="Palatino Linotype" panose="02040502050505030304" pitchFamily="18" charset="0"/>
                <a:ea typeface="+mj-ea"/>
                <a:cs typeface="+mj-cs"/>
              </a:rPr>
              <a:t>What is a GIS?</a:t>
            </a:r>
          </a:p>
        </p:txBody>
      </p:sp>
      <p:pic>
        <p:nvPicPr>
          <p:cNvPr id="6" name="Immagine 5">
            <a:extLst>
              <a:ext uri="{FF2B5EF4-FFF2-40B4-BE49-F238E27FC236}">
                <a16:creationId xmlns:a16="http://schemas.microsoft.com/office/drawing/2014/main" id="{5FFA16BF-5B79-4FA9-AAF3-829DB65BC818}"/>
              </a:ext>
            </a:extLst>
          </p:cNvPr>
          <p:cNvPicPr>
            <a:picLocks noChangeAspect="1"/>
          </p:cNvPicPr>
          <p:nvPr/>
        </p:nvPicPr>
        <p:blipFill>
          <a:blip r:embed="rId2"/>
          <a:srcRect/>
          <a:stretch/>
        </p:blipFill>
        <p:spPr>
          <a:xfrm>
            <a:off x="8358086" y="408764"/>
            <a:ext cx="3543300" cy="4743450"/>
          </a:xfrm>
          <a:prstGeom prst="rect">
            <a:avLst/>
          </a:prstGeom>
        </p:spPr>
      </p:pic>
    </p:spTree>
    <p:extLst>
      <p:ext uri="{BB962C8B-B14F-4D97-AF65-F5344CB8AC3E}">
        <p14:creationId xmlns:p14="http://schemas.microsoft.com/office/powerpoint/2010/main" val="3993493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4AFA2A1-454E-464B-A565-516E45484A33}"/>
              </a:ext>
            </a:extLst>
          </p:cNvPr>
          <p:cNvSpPr txBox="1"/>
          <p:nvPr/>
        </p:nvSpPr>
        <p:spPr>
          <a:xfrm>
            <a:off x="837667" y="415636"/>
            <a:ext cx="6074685" cy="369332"/>
          </a:xfrm>
          <a:prstGeom prst="rect">
            <a:avLst/>
          </a:prstGeom>
          <a:noFill/>
        </p:spPr>
        <p:txBody>
          <a:bodyPr wrap="square" rtlCol="0">
            <a:spAutoFit/>
          </a:bodyPr>
          <a:lstStyle/>
          <a:p>
            <a:r>
              <a:rPr lang="en-GB" dirty="0"/>
              <a:t>Useful Links</a:t>
            </a:r>
          </a:p>
        </p:txBody>
      </p:sp>
    </p:spTree>
    <p:extLst>
      <p:ext uri="{BB962C8B-B14F-4D97-AF65-F5344CB8AC3E}">
        <p14:creationId xmlns:p14="http://schemas.microsoft.com/office/powerpoint/2010/main" val="259151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0" y="188259"/>
            <a:ext cx="5935231" cy="523220"/>
          </a:xfrm>
          <a:prstGeom prst="rect">
            <a:avLst/>
          </a:prstGeom>
          <a:noFill/>
        </p:spPr>
        <p:txBody>
          <a:bodyPr wrap="square" rtlCol="0">
            <a:spAutoFit/>
          </a:bodyPr>
          <a:lstStyle/>
          <a:p>
            <a:r>
              <a:rPr lang="en-GB" sz="2800" dirty="0">
                <a:latin typeface="Palatino Linotype" panose="02040502050505030304" pitchFamily="18" charset="0"/>
              </a:rPr>
              <a:t>What can GIS do for Archaeology?</a:t>
            </a:r>
          </a:p>
        </p:txBody>
      </p:sp>
      <p:sp>
        <p:nvSpPr>
          <p:cNvPr id="3" name="CasellaDiTesto 2">
            <a:extLst>
              <a:ext uri="{FF2B5EF4-FFF2-40B4-BE49-F238E27FC236}">
                <a16:creationId xmlns:a16="http://schemas.microsoft.com/office/drawing/2014/main" id="{CAB5A1BF-EBBC-2841-8756-79818FAA7F0D}"/>
              </a:ext>
            </a:extLst>
          </p:cNvPr>
          <p:cNvSpPr txBox="1"/>
          <p:nvPr/>
        </p:nvSpPr>
        <p:spPr>
          <a:xfrm>
            <a:off x="716173" y="850456"/>
            <a:ext cx="6477533" cy="4801314"/>
          </a:xfrm>
          <a:prstGeom prst="rect">
            <a:avLst/>
          </a:prstGeom>
          <a:noFill/>
        </p:spPr>
        <p:txBody>
          <a:bodyPr wrap="square" rtlCol="0">
            <a:spAutoFit/>
          </a:bodyPr>
          <a:lstStyle/>
          <a:p>
            <a:r>
              <a:rPr lang="en-GB" dirty="0">
                <a:latin typeface="Palatino Linotype" panose="02040502050505030304" pitchFamily="18" charset="0"/>
                <a:ea typeface="Palatino" pitchFamily="2" charset="77"/>
              </a:rPr>
              <a:t>A large variety of applications:</a:t>
            </a:r>
          </a:p>
          <a:p>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Mapping</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Site Detection</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Archaeological Survey – Field recording</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Archaeological Excavation</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Cultural Heritage Recording and Monitoring</a:t>
            </a:r>
          </a:p>
          <a:p>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More complex tasks (e.g. Spatial Analysis)</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3D</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err="1">
                <a:latin typeface="Palatino Linotype" panose="02040502050505030304" pitchFamily="18" charset="0"/>
                <a:ea typeface="Palatino" pitchFamily="2" charset="77"/>
              </a:rPr>
              <a:t>WebGIS</a:t>
            </a:r>
            <a:endParaRPr lang="en-GB" dirty="0">
              <a:latin typeface="Palatino Linotype" panose="02040502050505030304" pitchFamily="18" charset="0"/>
              <a:ea typeface="Palatino" pitchFamily="2" charset="77"/>
            </a:endParaRPr>
          </a:p>
        </p:txBody>
      </p:sp>
      <p:pic>
        <p:nvPicPr>
          <p:cNvPr id="7" name="Immagine 6">
            <a:extLst>
              <a:ext uri="{FF2B5EF4-FFF2-40B4-BE49-F238E27FC236}">
                <a16:creationId xmlns:a16="http://schemas.microsoft.com/office/drawing/2014/main" id="{1A94420B-DFBF-46D1-BCD6-BD33876A0885}"/>
              </a:ext>
            </a:extLst>
          </p:cNvPr>
          <p:cNvPicPr>
            <a:picLocks noChangeAspect="1"/>
          </p:cNvPicPr>
          <p:nvPr/>
        </p:nvPicPr>
        <p:blipFill>
          <a:blip r:embed="rId2"/>
          <a:stretch>
            <a:fillRect/>
          </a:stretch>
        </p:blipFill>
        <p:spPr>
          <a:xfrm>
            <a:off x="7250349" y="306620"/>
            <a:ext cx="4805621" cy="2665618"/>
          </a:xfrm>
          <a:prstGeom prst="rect">
            <a:avLst/>
          </a:prstGeom>
        </p:spPr>
      </p:pic>
      <p:pic>
        <p:nvPicPr>
          <p:cNvPr id="9" name="Immagine 8">
            <a:extLst>
              <a:ext uri="{FF2B5EF4-FFF2-40B4-BE49-F238E27FC236}">
                <a16:creationId xmlns:a16="http://schemas.microsoft.com/office/drawing/2014/main" id="{A5B617D3-0B97-43B8-8024-04744E60844C}"/>
              </a:ext>
            </a:extLst>
          </p:cNvPr>
          <p:cNvPicPr>
            <a:picLocks noChangeAspect="1"/>
          </p:cNvPicPr>
          <p:nvPr/>
        </p:nvPicPr>
        <p:blipFill>
          <a:blip r:embed="rId3"/>
          <a:stretch>
            <a:fillRect/>
          </a:stretch>
        </p:blipFill>
        <p:spPr>
          <a:xfrm>
            <a:off x="8093413" y="3311612"/>
            <a:ext cx="3665844" cy="3109906"/>
          </a:xfrm>
          <a:prstGeom prst="rect">
            <a:avLst/>
          </a:prstGeom>
        </p:spPr>
      </p:pic>
      <p:sp>
        <p:nvSpPr>
          <p:cNvPr id="4" name="CasellaDiTesto 3">
            <a:extLst>
              <a:ext uri="{FF2B5EF4-FFF2-40B4-BE49-F238E27FC236}">
                <a16:creationId xmlns:a16="http://schemas.microsoft.com/office/drawing/2014/main" id="{13F50B55-18B5-480C-B23C-BAE962C53182}"/>
              </a:ext>
            </a:extLst>
          </p:cNvPr>
          <p:cNvSpPr txBox="1"/>
          <p:nvPr/>
        </p:nvSpPr>
        <p:spPr>
          <a:xfrm>
            <a:off x="7193707" y="2988104"/>
            <a:ext cx="4764830" cy="246221"/>
          </a:xfrm>
          <a:prstGeom prst="rect">
            <a:avLst/>
          </a:prstGeom>
          <a:noFill/>
        </p:spPr>
        <p:txBody>
          <a:bodyPr wrap="square" rtlCol="0">
            <a:spAutoFit/>
          </a:bodyPr>
          <a:lstStyle/>
          <a:p>
            <a:r>
              <a:rPr lang="en-US" sz="1000" dirty="0" err="1">
                <a:latin typeface="Palatino Linotype" panose="02040502050505030304" pitchFamily="18" charset="0"/>
              </a:rPr>
              <a:t>PyArchinit</a:t>
            </a:r>
            <a:r>
              <a:rPr lang="en-US" sz="1000" dirty="0">
                <a:latin typeface="Palatino Linotype" panose="02040502050505030304" pitchFamily="18" charset="0"/>
              </a:rPr>
              <a:t> plugin for QGIS, main interface with stratigraphical units displayed.</a:t>
            </a:r>
          </a:p>
        </p:txBody>
      </p:sp>
      <p:sp>
        <p:nvSpPr>
          <p:cNvPr id="8" name="CasellaDiTesto 7">
            <a:extLst>
              <a:ext uri="{FF2B5EF4-FFF2-40B4-BE49-F238E27FC236}">
                <a16:creationId xmlns:a16="http://schemas.microsoft.com/office/drawing/2014/main" id="{7EF2C245-9913-4F0A-A97D-AA699527C3AA}"/>
              </a:ext>
            </a:extLst>
          </p:cNvPr>
          <p:cNvSpPr txBox="1"/>
          <p:nvPr/>
        </p:nvSpPr>
        <p:spPr>
          <a:xfrm>
            <a:off x="7543920" y="6421518"/>
            <a:ext cx="4764830" cy="400110"/>
          </a:xfrm>
          <a:prstGeom prst="rect">
            <a:avLst/>
          </a:prstGeom>
          <a:noFill/>
        </p:spPr>
        <p:txBody>
          <a:bodyPr wrap="square" rtlCol="0">
            <a:spAutoFit/>
          </a:bodyPr>
          <a:lstStyle/>
          <a:p>
            <a:r>
              <a:rPr lang="en-US" sz="1000" dirty="0">
                <a:latin typeface="Palatino Linotype" panose="02040502050505030304" pitchFamily="18" charset="0"/>
              </a:rPr>
              <a:t>The archaeological site of Mari (Tell Hariri) in Syria, as seen from Google Earth satellite image.</a:t>
            </a:r>
          </a:p>
        </p:txBody>
      </p:sp>
    </p:spTree>
    <p:extLst>
      <p:ext uri="{BB962C8B-B14F-4D97-AF65-F5344CB8AC3E}">
        <p14:creationId xmlns:p14="http://schemas.microsoft.com/office/powerpoint/2010/main" val="1708397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5C556D0B-7FDA-C94B-91EB-BA5129AD1C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5917" y="2007844"/>
            <a:ext cx="8440165" cy="2505674"/>
          </a:xfrm>
          <a:prstGeom prst="rect">
            <a:avLst/>
          </a:prstGeom>
        </p:spPr>
      </p:pic>
    </p:spTree>
    <p:extLst>
      <p:ext uri="{BB962C8B-B14F-4D97-AF65-F5344CB8AC3E}">
        <p14:creationId xmlns:p14="http://schemas.microsoft.com/office/powerpoint/2010/main" val="367608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11E5C9-82DC-CE44-91B2-AF8BC749AD8D}"/>
              </a:ext>
            </a:extLst>
          </p:cNvPr>
          <p:cNvSpPr>
            <a:spLocks noGrp="1"/>
          </p:cNvSpPr>
          <p:nvPr>
            <p:ph type="title"/>
          </p:nvPr>
        </p:nvSpPr>
        <p:spPr>
          <a:xfrm>
            <a:off x="274960" y="141759"/>
            <a:ext cx="10515600" cy="1325563"/>
          </a:xfrm>
        </p:spPr>
        <p:txBody>
          <a:bodyPr/>
          <a:lstStyle/>
          <a:p>
            <a:r>
              <a:rPr lang="en-GB" dirty="0">
                <a:latin typeface="Palatino Linotype" panose="02040502050505030304" pitchFamily="18" charset="0"/>
              </a:rPr>
              <a:t>What is QGIS?</a:t>
            </a:r>
          </a:p>
        </p:txBody>
      </p:sp>
      <p:pic>
        <p:nvPicPr>
          <p:cNvPr id="5" name="Immagine 4">
            <a:extLst>
              <a:ext uri="{FF2B5EF4-FFF2-40B4-BE49-F238E27FC236}">
                <a16:creationId xmlns:a16="http://schemas.microsoft.com/office/drawing/2014/main" id="{C2337F20-4F88-9341-81A6-119D723824E6}"/>
              </a:ext>
            </a:extLst>
          </p:cNvPr>
          <p:cNvPicPr>
            <a:picLocks noChangeAspect="1"/>
          </p:cNvPicPr>
          <p:nvPr/>
        </p:nvPicPr>
        <p:blipFill>
          <a:blip r:embed="rId2"/>
          <a:stretch>
            <a:fillRect/>
          </a:stretch>
        </p:blipFill>
        <p:spPr>
          <a:xfrm>
            <a:off x="10421540" y="278606"/>
            <a:ext cx="1329270" cy="1275235"/>
          </a:xfrm>
          <a:prstGeom prst="rect">
            <a:avLst/>
          </a:prstGeom>
        </p:spPr>
      </p:pic>
      <p:sp>
        <p:nvSpPr>
          <p:cNvPr id="6" name="Rettangolo 5">
            <a:extLst>
              <a:ext uri="{FF2B5EF4-FFF2-40B4-BE49-F238E27FC236}">
                <a16:creationId xmlns:a16="http://schemas.microsoft.com/office/drawing/2014/main" id="{86A27A73-C4AA-114D-AA65-5FAC601CBF7A}"/>
              </a:ext>
            </a:extLst>
          </p:cNvPr>
          <p:cNvSpPr/>
          <p:nvPr/>
        </p:nvSpPr>
        <p:spPr>
          <a:xfrm>
            <a:off x="10421540" y="1690688"/>
            <a:ext cx="1464953" cy="369332"/>
          </a:xfrm>
          <a:prstGeom prst="rect">
            <a:avLst/>
          </a:prstGeom>
        </p:spPr>
        <p:txBody>
          <a:bodyPr wrap="none">
            <a:spAutoFit/>
          </a:bodyPr>
          <a:lstStyle/>
          <a:p>
            <a:r>
              <a:rPr lang="en-GB" dirty="0" err="1"/>
              <a:t>www.qgis.org</a:t>
            </a:r>
            <a:endParaRPr lang="en-GB" dirty="0"/>
          </a:p>
        </p:txBody>
      </p:sp>
      <p:sp>
        <p:nvSpPr>
          <p:cNvPr id="3" name="CasellaDiTesto 2">
            <a:extLst>
              <a:ext uri="{FF2B5EF4-FFF2-40B4-BE49-F238E27FC236}">
                <a16:creationId xmlns:a16="http://schemas.microsoft.com/office/drawing/2014/main" id="{A8C790E0-A445-3F44-83E6-E0B05FE1FACD}"/>
              </a:ext>
            </a:extLst>
          </p:cNvPr>
          <p:cNvSpPr txBox="1"/>
          <p:nvPr/>
        </p:nvSpPr>
        <p:spPr>
          <a:xfrm>
            <a:off x="305507" y="1467322"/>
            <a:ext cx="8178445" cy="1477328"/>
          </a:xfrm>
          <a:prstGeom prst="rect">
            <a:avLst/>
          </a:prstGeom>
          <a:noFill/>
        </p:spPr>
        <p:txBody>
          <a:bodyPr wrap="square" rtlCol="0">
            <a:spAutoFit/>
          </a:bodyPr>
          <a:lstStyle/>
          <a:p>
            <a:r>
              <a:rPr lang="it-IT" dirty="0">
                <a:latin typeface="Palatino Linotype" panose="02040502050505030304" pitchFamily="18" charset="0"/>
              </a:rPr>
              <a:t>From the </a:t>
            </a:r>
            <a:r>
              <a:rPr lang="it-IT" dirty="0">
                <a:latin typeface="Palatino Linotype" panose="02040502050505030304" pitchFamily="18" charset="0"/>
                <a:hlinkClick r:id="rId3"/>
              </a:rPr>
              <a:t>QGIS</a:t>
            </a:r>
            <a:r>
              <a:rPr lang="it-IT" dirty="0">
                <a:latin typeface="Palatino Linotype" panose="02040502050505030304" pitchFamily="18" charset="0"/>
              </a:rPr>
              <a:t> website, "QGIS </a:t>
            </a:r>
            <a:r>
              <a:rPr lang="it-IT" dirty="0" err="1">
                <a:latin typeface="Palatino Linotype" panose="02040502050505030304" pitchFamily="18" charset="0"/>
              </a:rPr>
              <a:t>is</a:t>
            </a:r>
            <a:r>
              <a:rPr lang="it-IT" dirty="0">
                <a:latin typeface="Palatino Linotype" panose="02040502050505030304" pitchFamily="18" charset="0"/>
              </a:rPr>
              <a:t> a </a:t>
            </a:r>
            <a:r>
              <a:rPr lang="it-IT" dirty="0" err="1">
                <a:latin typeface="Palatino Linotype" panose="02040502050505030304" pitchFamily="18" charset="0"/>
              </a:rPr>
              <a:t>user</a:t>
            </a:r>
            <a:r>
              <a:rPr lang="it-IT" dirty="0">
                <a:latin typeface="Palatino Linotype" panose="02040502050505030304" pitchFamily="18" charset="0"/>
              </a:rPr>
              <a:t> </a:t>
            </a:r>
            <a:r>
              <a:rPr lang="it-IT" dirty="0" err="1">
                <a:latin typeface="Palatino Linotype" panose="02040502050505030304" pitchFamily="18" charset="0"/>
              </a:rPr>
              <a:t>friendly</a:t>
            </a:r>
            <a:r>
              <a:rPr lang="it-IT" dirty="0">
                <a:latin typeface="Palatino Linotype" panose="02040502050505030304" pitchFamily="18" charset="0"/>
              </a:rPr>
              <a:t> Open Source </a:t>
            </a:r>
            <a:r>
              <a:rPr lang="it-IT" dirty="0" err="1">
                <a:latin typeface="Palatino Linotype" panose="02040502050505030304" pitchFamily="18" charset="0"/>
              </a:rPr>
              <a:t>Geographic</a:t>
            </a:r>
            <a:r>
              <a:rPr lang="it-IT" dirty="0">
                <a:latin typeface="Palatino Linotype" panose="02040502050505030304" pitchFamily="18" charset="0"/>
              </a:rPr>
              <a:t> Information System (GIS) </a:t>
            </a:r>
            <a:r>
              <a:rPr lang="it-IT" dirty="0" err="1">
                <a:latin typeface="Palatino Linotype" panose="02040502050505030304" pitchFamily="18" charset="0"/>
              </a:rPr>
              <a:t>licensed</a:t>
            </a:r>
            <a:r>
              <a:rPr lang="it-IT" dirty="0">
                <a:latin typeface="Palatino Linotype" panose="02040502050505030304" pitchFamily="18" charset="0"/>
              </a:rPr>
              <a:t> under the GNU General Public License. QGIS </a:t>
            </a:r>
            <a:r>
              <a:rPr lang="it-IT" dirty="0" err="1">
                <a:latin typeface="Palatino Linotype" panose="02040502050505030304" pitchFamily="18" charset="0"/>
              </a:rPr>
              <a:t>is</a:t>
            </a:r>
            <a:r>
              <a:rPr lang="it-IT" dirty="0">
                <a:latin typeface="Palatino Linotype" panose="02040502050505030304" pitchFamily="18" charset="0"/>
              </a:rPr>
              <a:t> an </a:t>
            </a:r>
            <a:r>
              <a:rPr lang="it-IT" dirty="0" err="1">
                <a:latin typeface="Palatino Linotype" panose="02040502050505030304" pitchFamily="18" charset="0"/>
              </a:rPr>
              <a:t>official</a:t>
            </a:r>
            <a:r>
              <a:rPr lang="it-IT" dirty="0">
                <a:latin typeface="Palatino Linotype" panose="02040502050505030304" pitchFamily="18" charset="0"/>
              </a:rPr>
              <a:t> </a:t>
            </a:r>
            <a:r>
              <a:rPr lang="it-IT" dirty="0" err="1">
                <a:latin typeface="Palatino Linotype" panose="02040502050505030304" pitchFamily="18" charset="0"/>
              </a:rPr>
              <a:t>project</a:t>
            </a:r>
            <a:r>
              <a:rPr lang="it-IT" dirty="0">
                <a:latin typeface="Palatino Linotype" panose="02040502050505030304" pitchFamily="18" charset="0"/>
              </a:rPr>
              <a:t> of the Open Source </a:t>
            </a:r>
            <a:r>
              <a:rPr lang="it-IT" dirty="0" err="1">
                <a:latin typeface="Palatino Linotype" panose="02040502050505030304" pitchFamily="18" charset="0"/>
              </a:rPr>
              <a:t>Geospatial</a:t>
            </a:r>
            <a:r>
              <a:rPr lang="it-IT" dirty="0">
                <a:latin typeface="Palatino Linotype" panose="02040502050505030304" pitchFamily="18" charset="0"/>
              </a:rPr>
              <a:t> Foundation (</a:t>
            </a:r>
            <a:r>
              <a:rPr lang="it-IT" dirty="0" err="1">
                <a:latin typeface="Palatino Linotype" panose="02040502050505030304" pitchFamily="18" charset="0"/>
              </a:rPr>
              <a:t>OSGeo</a:t>
            </a:r>
            <a:r>
              <a:rPr lang="it-IT" dirty="0">
                <a:latin typeface="Palatino Linotype" panose="02040502050505030304" pitchFamily="18" charset="0"/>
              </a:rPr>
              <a:t>). </a:t>
            </a:r>
            <a:r>
              <a:rPr lang="it-IT" dirty="0" err="1">
                <a:latin typeface="Palatino Linotype" panose="02040502050505030304" pitchFamily="18" charset="0"/>
              </a:rPr>
              <a:t>It</a:t>
            </a:r>
            <a:r>
              <a:rPr lang="it-IT" dirty="0">
                <a:latin typeface="Palatino Linotype" panose="02040502050505030304" pitchFamily="18" charset="0"/>
              </a:rPr>
              <a:t> </a:t>
            </a:r>
            <a:r>
              <a:rPr lang="it-IT" dirty="0" err="1">
                <a:latin typeface="Palatino Linotype" panose="02040502050505030304" pitchFamily="18" charset="0"/>
              </a:rPr>
              <a:t>runs</a:t>
            </a:r>
            <a:r>
              <a:rPr lang="it-IT" dirty="0">
                <a:latin typeface="Palatino Linotype" panose="02040502050505030304" pitchFamily="18" charset="0"/>
              </a:rPr>
              <a:t> on Linux, Unix, Mac OSX, Windows and </a:t>
            </a:r>
            <a:r>
              <a:rPr lang="it-IT" dirty="0" err="1">
                <a:latin typeface="Palatino Linotype" panose="02040502050505030304" pitchFamily="18" charset="0"/>
              </a:rPr>
              <a:t>Android</a:t>
            </a:r>
            <a:r>
              <a:rPr lang="it-IT" dirty="0">
                <a:latin typeface="Palatino Linotype" panose="02040502050505030304" pitchFamily="18" charset="0"/>
              </a:rPr>
              <a:t> and </a:t>
            </a:r>
            <a:r>
              <a:rPr lang="it-IT" dirty="0" err="1">
                <a:latin typeface="Palatino Linotype" panose="02040502050505030304" pitchFamily="18" charset="0"/>
              </a:rPr>
              <a:t>supports</a:t>
            </a:r>
            <a:r>
              <a:rPr lang="it-IT" dirty="0">
                <a:latin typeface="Palatino Linotype" panose="02040502050505030304" pitchFamily="18" charset="0"/>
              </a:rPr>
              <a:t> </a:t>
            </a:r>
            <a:r>
              <a:rPr lang="it-IT" dirty="0" err="1">
                <a:latin typeface="Palatino Linotype" panose="02040502050505030304" pitchFamily="18" charset="0"/>
              </a:rPr>
              <a:t>numerous</a:t>
            </a:r>
            <a:r>
              <a:rPr lang="it-IT" dirty="0">
                <a:latin typeface="Palatino Linotype" panose="02040502050505030304" pitchFamily="18" charset="0"/>
              </a:rPr>
              <a:t> </a:t>
            </a:r>
            <a:r>
              <a:rPr lang="it-IT" dirty="0" err="1">
                <a:latin typeface="Palatino Linotype" panose="02040502050505030304" pitchFamily="18" charset="0"/>
              </a:rPr>
              <a:t>vector</a:t>
            </a:r>
            <a:r>
              <a:rPr lang="it-IT" dirty="0">
                <a:latin typeface="Palatino Linotype" panose="02040502050505030304" pitchFamily="18" charset="0"/>
              </a:rPr>
              <a:t>, </a:t>
            </a:r>
            <a:r>
              <a:rPr lang="it-IT" dirty="0" err="1">
                <a:latin typeface="Palatino Linotype" panose="02040502050505030304" pitchFamily="18" charset="0"/>
              </a:rPr>
              <a:t>raster</a:t>
            </a:r>
            <a:r>
              <a:rPr lang="it-IT" dirty="0">
                <a:latin typeface="Palatino Linotype" panose="02040502050505030304" pitchFamily="18" charset="0"/>
              </a:rPr>
              <a:t>, and database formats and </a:t>
            </a:r>
            <a:r>
              <a:rPr lang="it-IT" dirty="0" err="1">
                <a:latin typeface="Palatino Linotype" panose="02040502050505030304" pitchFamily="18" charset="0"/>
              </a:rPr>
              <a:t>functionalities</a:t>
            </a:r>
            <a:r>
              <a:rPr lang="it-IT" dirty="0">
                <a:latin typeface="Palatino Linotype" panose="02040502050505030304" pitchFamily="18" charset="0"/>
              </a:rPr>
              <a:t>."</a:t>
            </a:r>
            <a:endParaRPr lang="en-GB" dirty="0">
              <a:latin typeface="Palatino Linotype" panose="02040502050505030304" pitchFamily="18" charset="0"/>
            </a:endParaRPr>
          </a:p>
        </p:txBody>
      </p:sp>
      <p:sp>
        <p:nvSpPr>
          <p:cNvPr id="4" name="Rettangolo 3">
            <a:extLst>
              <a:ext uri="{FF2B5EF4-FFF2-40B4-BE49-F238E27FC236}">
                <a16:creationId xmlns:a16="http://schemas.microsoft.com/office/drawing/2014/main" id="{63FED1C6-0A2C-6142-87BD-A78008C0C6E8}"/>
              </a:ext>
            </a:extLst>
          </p:cNvPr>
          <p:cNvSpPr/>
          <p:nvPr/>
        </p:nvSpPr>
        <p:spPr>
          <a:xfrm>
            <a:off x="305507" y="3569983"/>
            <a:ext cx="10343621" cy="1754326"/>
          </a:xfrm>
          <a:prstGeom prst="rect">
            <a:avLst/>
          </a:prstGeom>
        </p:spPr>
        <p:txBody>
          <a:bodyPr wrap="square">
            <a:spAutoFit/>
          </a:bodyPr>
          <a:lstStyle/>
          <a:p>
            <a:r>
              <a:rPr lang="it-IT" b="1" dirty="0">
                <a:solidFill>
                  <a:srgbClr val="24292F"/>
                </a:solidFill>
                <a:latin typeface="Palatino Linotype" panose="02040502050505030304" pitchFamily="18" charset="0"/>
              </a:rPr>
              <a:t>QGIS </a:t>
            </a:r>
            <a:r>
              <a:rPr lang="it-IT" b="1" dirty="0" err="1">
                <a:solidFill>
                  <a:srgbClr val="24292F"/>
                </a:solidFill>
                <a:latin typeface="Palatino Linotype" panose="02040502050505030304" pitchFamily="18" charset="0"/>
              </a:rPr>
              <a:t>is</a:t>
            </a:r>
            <a:r>
              <a:rPr lang="it-IT" b="1" dirty="0">
                <a:solidFill>
                  <a:srgbClr val="24292F"/>
                </a:solidFill>
                <a:latin typeface="Palatino Linotype" panose="02040502050505030304" pitchFamily="18" charset="0"/>
              </a:rPr>
              <a:t> a desktop GIS.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You</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have</a:t>
            </a:r>
            <a:r>
              <a:rPr lang="it-IT" dirty="0">
                <a:solidFill>
                  <a:srgbClr val="24292F"/>
                </a:solidFill>
                <a:latin typeface="Palatino Linotype" panose="02040502050505030304" pitchFamily="18" charset="0"/>
              </a:rPr>
              <a:t> a </a:t>
            </a:r>
            <a:r>
              <a:rPr lang="it-IT" dirty="0" err="1">
                <a:solidFill>
                  <a:srgbClr val="24292F"/>
                </a:solidFill>
                <a:latin typeface="Palatino Linotype" panose="02040502050505030304" pitchFamily="18" charset="0"/>
              </a:rPr>
              <a:t>Graphical</a:t>
            </a:r>
            <a:r>
              <a:rPr lang="it-IT" dirty="0">
                <a:solidFill>
                  <a:srgbClr val="24292F"/>
                </a:solidFill>
                <a:latin typeface="Palatino Linotype" panose="02040502050505030304" pitchFamily="18" charset="0"/>
              </a:rPr>
              <a:t> User Interface (or GUI) </a:t>
            </a:r>
            <a:r>
              <a:rPr lang="it-IT" dirty="0" err="1">
                <a:solidFill>
                  <a:srgbClr val="24292F"/>
                </a:solidFill>
                <a:latin typeface="Palatino Linotype" panose="02040502050505030304" pitchFamily="18" charset="0"/>
              </a:rPr>
              <a:t>that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you</a:t>
            </a:r>
            <a:r>
              <a:rPr lang="it-IT" dirty="0">
                <a:solidFill>
                  <a:srgbClr val="24292F"/>
                </a:solidFill>
                <a:latin typeface="Palatino Linotype" panose="02040502050505030304" pitchFamily="18" charset="0"/>
              </a:rPr>
              <a:t> can work with, with </a:t>
            </a:r>
            <a:r>
              <a:rPr lang="it-IT" dirty="0" err="1">
                <a:solidFill>
                  <a:srgbClr val="24292F"/>
                </a:solidFill>
                <a:latin typeface="Palatino Linotype" panose="02040502050505030304" pitchFamily="18" charset="0"/>
              </a:rPr>
              <a:t>buttons</a:t>
            </a:r>
            <a:r>
              <a:rPr lang="it-IT" dirty="0">
                <a:solidFill>
                  <a:srgbClr val="24292F"/>
                </a:solidFill>
                <a:latin typeface="Palatino Linotype" panose="02040502050505030304" pitchFamily="18" charset="0"/>
              </a:rPr>
              <a:t>, windows or </a:t>
            </a:r>
            <a:r>
              <a:rPr lang="it-IT" dirty="0" err="1">
                <a:solidFill>
                  <a:srgbClr val="24292F"/>
                </a:solidFill>
                <a:latin typeface="Palatino Linotype" panose="02040502050505030304" pitchFamily="18" charset="0"/>
              </a:rPr>
              <a:t>forms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you</a:t>
            </a:r>
            <a:r>
              <a:rPr lang="it-IT" dirty="0">
                <a:solidFill>
                  <a:srgbClr val="24292F"/>
                </a:solidFill>
                <a:latin typeface="Palatino Linotype" panose="02040502050505030304" pitchFamily="18" charset="0"/>
              </a:rPr>
              <a:t> can </a:t>
            </a:r>
            <a:r>
              <a:rPr lang="it-IT" dirty="0" err="1">
                <a:solidFill>
                  <a:srgbClr val="24292F"/>
                </a:solidFill>
                <a:latin typeface="Palatino Linotype" panose="02040502050505030304" pitchFamily="18" charset="0"/>
              </a:rPr>
              <a:t>fill</a:t>
            </a:r>
            <a:r>
              <a:rPr lang="it-IT" dirty="0">
                <a:solidFill>
                  <a:srgbClr val="24292F"/>
                </a:solidFill>
                <a:latin typeface="Palatino Linotype" panose="02040502050505030304" pitchFamily="18" charset="0"/>
              </a:rPr>
              <a:t> in order to do </a:t>
            </a:r>
            <a:r>
              <a:rPr lang="it-IT" dirty="0" err="1">
                <a:solidFill>
                  <a:srgbClr val="24292F"/>
                </a:solidFill>
                <a:latin typeface="Palatino Linotype" panose="02040502050505030304" pitchFamily="18" charset="0"/>
              </a:rPr>
              <a:t>things</a:t>
            </a:r>
            <a:r>
              <a:rPr lang="it-IT" dirty="0">
                <a:solidFill>
                  <a:srgbClr val="24292F"/>
                </a:solidFill>
                <a:latin typeface="Palatino Linotype" panose="02040502050505030304" pitchFamily="18" charset="0"/>
              </a:rPr>
              <a:t>.</a:t>
            </a:r>
          </a:p>
          <a:p>
            <a:endParaRPr lang="it-IT" dirty="0">
              <a:solidFill>
                <a:srgbClr val="24292F"/>
              </a:solidFill>
              <a:latin typeface="Palatino Linotype" panose="02040502050505030304" pitchFamily="18" charset="0"/>
            </a:endParaRPr>
          </a:p>
          <a:p>
            <a:r>
              <a:rPr lang="it-IT" b="1" dirty="0">
                <a:solidFill>
                  <a:srgbClr val="24292F"/>
                </a:solidFill>
                <a:latin typeface="Palatino Linotype" panose="02040502050505030304" pitchFamily="18" charset="0"/>
              </a:rPr>
              <a:t>QGIS </a:t>
            </a:r>
            <a:r>
              <a:rPr lang="it-IT" b="1" dirty="0" err="1">
                <a:solidFill>
                  <a:srgbClr val="24292F"/>
                </a:solidFill>
                <a:latin typeface="Palatino Linotype" panose="02040502050505030304" pitchFamily="18" charset="0"/>
              </a:rPr>
              <a:t>is</a:t>
            </a:r>
            <a:r>
              <a:rPr lang="it-IT" b="1" dirty="0">
                <a:solidFill>
                  <a:srgbClr val="24292F"/>
                </a:solidFill>
                <a:latin typeface="Palatino Linotype" panose="02040502050505030304" pitchFamily="18" charset="0"/>
              </a:rPr>
              <a:t> open source.</a:t>
            </a:r>
            <a:r>
              <a:rPr lang="it-IT" dirty="0">
                <a:solidFill>
                  <a:srgbClr val="24292F"/>
                </a:solidFill>
                <a:latin typeface="Palatino Linotype" panose="02040502050505030304" pitchFamily="18" charset="0"/>
              </a:rPr>
              <a:t> The code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available</a:t>
            </a:r>
            <a:r>
              <a:rPr lang="it-IT" dirty="0">
                <a:solidFill>
                  <a:srgbClr val="24292F"/>
                </a:solidFill>
                <a:latin typeface="Palatino Linotype" panose="02040502050505030304" pitchFamily="18" charset="0"/>
              </a:rPr>
              <a:t> to the users to </a:t>
            </a:r>
            <a:r>
              <a:rPr lang="it-IT" dirty="0" err="1">
                <a:solidFill>
                  <a:srgbClr val="24292F"/>
                </a:solidFill>
                <a:latin typeface="Palatino Linotype" panose="02040502050505030304" pitchFamily="18" charset="0"/>
              </a:rPr>
              <a:t>read</a:t>
            </a:r>
            <a:r>
              <a:rPr lang="it-IT" dirty="0">
                <a:solidFill>
                  <a:srgbClr val="24292F"/>
                </a:solidFill>
                <a:latin typeface="Palatino Linotype" panose="02040502050505030304" pitchFamily="18" charset="0"/>
              </a:rPr>
              <a:t> or </a:t>
            </a:r>
            <a:r>
              <a:rPr lang="it-IT" dirty="0" err="1">
                <a:solidFill>
                  <a:srgbClr val="24292F"/>
                </a:solidFill>
                <a:latin typeface="Palatino Linotype" panose="02040502050505030304" pitchFamily="18" charset="0"/>
              </a:rPr>
              <a:t>modify</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What's</a:t>
            </a:r>
            <a:r>
              <a:rPr lang="it-IT" dirty="0">
                <a:solidFill>
                  <a:srgbClr val="24292F"/>
                </a:solidFill>
                <a:latin typeface="Palatino Linotype" panose="02040502050505030304" pitchFamily="18" charset="0"/>
              </a:rPr>
              <a:t> the </a:t>
            </a:r>
            <a:r>
              <a:rPr lang="it-IT" dirty="0" err="1">
                <a:solidFill>
                  <a:srgbClr val="24292F"/>
                </a:solidFill>
                <a:latin typeface="Palatino Linotype" panose="02040502050505030304" pitchFamily="18" charset="0"/>
              </a:rPr>
              <a:t>advantage</a:t>
            </a:r>
            <a:r>
              <a:rPr lang="it-IT" dirty="0">
                <a:solidFill>
                  <a:srgbClr val="24292F"/>
                </a:solidFill>
                <a:latin typeface="Palatino Linotype" panose="02040502050505030304" pitchFamily="18" charset="0"/>
              </a:rPr>
              <a:t> of </a:t>
            </a:r>
            <a:r>
              <a:rPr lang="it-IT" dirty="0" err="1">
                <a:solidFill>
                  <a:srgbClr val="24292F"/>
                </a:solidFill>
                <a:latin typeface="Palatino Linotype" panose="02040502050505030304" pitchFamily="18" charset="0"/>
              </a:rPr>
              <a:t>this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means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anyone</a:t>
            </a:r>
            <a:r>
              <a:rPr lang="it-IT" dirty="0">
                <a:solidFill>
                  <a:srgbClr val="24292F"/>
                </a:solidFill>
                <a:latin typeface="Palatino Linotype" panose="02040502050505030304" pitchFamily="18" charset="0"/>
              </a:rPr>
              <a:t> can make </a:t>
            </a:r>
            <a:r>
              <a:rPr lang="it-IT" dirty="0" err="1">
                <a:solidFill>
                  <a:srgbClr val="24292F"/>
                </a:solidFill>
                <a:latin typeface="Palatino Linotype" panose="02040502050505030304" pitchFamily="18" charset="0"/>
              </a:rPr>
              <a:t>fixes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if</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something</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wrong</a:t>
            </a:r>
            <a:r>
              <a:rPr lang="it-IT" dirty="0">
                <a:solidFill>
                  <a:srgbClr val="24292F"/>
                </a:solidFill>
                <a:latin typeface="Palatino Linotype" panose="02040502050505030304" pitchFamily="18" charset="0"/>
              </a:rPr>
              <a:t> or </a:t>
            </a:r>
            <a:r>
              <a:rPr lang="it-IT" dirty="0" err="1">
                <a:solidFill>
                  <a:srgbClr val="24292F"/>
                </a:solidFill>
                <a:latin typeface="Palatino Linotype" panose="02040502050505030304" pitchFamily="18" charset="0"/>
              </a:rPr>
              <a:t>anyone</a:t>
            </a:r>
            <a:r>
              <a:rPr lang="it-IT" dirty="0">
                <a:solidFill>
                  <a:srgbClr val="24292F"/>
                </a:solidFill>
                <a:latin typeface="Palatino Linotype" panose="02040502050505030304" pitchFamily="18" charset="0"/>
              </a:rPr>
              <a:t> can </a:t>
            </a:r>
            <a:r>
              <a:rPr lang="it-IT" dirty="0" err="1">
                <a:solidFill>
                  <a:srgbClr val="24292F"/>
                </a:solidFill>
                <a:latin typeface="Palatino Linotype" panose="02040502050505030304" pitchFamily="18" charset="0"/>
              </a:rPr>
              <a:t>add</a:t>
            </a:r>
            <a:r>
              <a:rPr lang="it-IT" dirty="0">
                <a:solidFill>
                  <a:srgbClr val="24292F"/>
                </a:solidFill>
                <a:latin typeface="Palatino Linotype" panose="02040502050505030304" pitchFamily="18" charset="0"/>
              </a:rPr>
              <a:t> new features. </a:t>
            </a:r>
            <a:r>
              <a:rPr lang="it-IT" dirty="0" err="1">
                <a:solidFill>
                  <a:srgbClr val="24292F"/>
                </a:solidFill>
                <a:latin typeface="Palatino Linotype" panose="02040502050505030304" pitchFamily="18" charset="0"/>
              </a:rPr>
              <a:t>It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generally</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faster</a:t>
            </a:r>
            <a:r>
              <a:rPr lang="it-IT" dirty="0">
                <a:solidFill>
                  <a:srgbClr val="24292F"/>
                </a:solidFill>
                <a:latin typeface="Palatino Linotype" panose="02040502050505030304" pitchFamily="18" charset="0"/>
              </a:rPr>
              <a:t> for open-source </a:t>
            </a:r>
            <a:r>
              <a:rPr lang="it-IT" dirty="0" err="1">
                <a:solidFill>
                  <a:srgbClr val="24292F"/>
                </a:solidFill>
                <a:latin typeface="Palatino Linotype" panose="02040502050505030304" pitchFamily="18" charset="0"/>
              </a:rPr>
              <a:t>programs</a:t>
            </a:r>
            <a:r>
              <a:rPr lang="it-IT" dirty="0">
                <a:solidFill>
                  <a:srgbClr val="24292F"/>
                </a:solidFill>
                <a:latin typeface="Palatino Linotype" panose="02040502050505030304" pitchFamily="18" charset="0"/>
              </a:rPr>
              <a:t> to fix bugs and </a:t>
            </a:r>
            <a:r>
              <a:rPr lang="it-IT" dirty="0" err="1">
                <a:solidFill>
                  <a:srgbClr val="24292F"/>
                </a:solidFill>
                <a:latin typeface="Palatino Linotype" panose="02040502050505030304" pitchFamily="18" charset="0"/>
              </a:rPr>
              <a:t>implement</a:t>
            </a:r>
            <a:r>
              <a:rPr lang="it-IT" dirty="0">
                <a:solidFill>
                  <a:srgbClr val="24292F"/>
                </a:solidFill>
                <a:latin typeface="Palatino Linotype" panose="02040502050505030304" pitchFamily="18" charset="0"/>
              </a:rPr>
              <a:t> new </a:t>
            </a:r>
            <a:r>
              <a:rPr lang="it-IT" dirty="0" err="1">
                <a:solidFill>
                  <a:srgbClr val="24292F"/>
                </a:solidFill>
                <a:latin typeface="Palatino Linotype" panose="02040502050505030304" pitchFamily="18" charset="0"/>
              </a:rPr>
              <a:t>things</a:t>
            </a:r>
            <a:r>
              <a:rPr lang="it-IT" dirty="0">
                <a:solidFill>
                  <a:srgbClr val="24292F"/>
                </a:solidFill>
                <a:latin typeface="Palatino Linotype" panose="02040502050505030304" pitchFamily="18" charset="0"/>
              </a:rPr>
              <a:t>.</a:t>
            </a:r>
            <a:endParaRPr lang="it-IT" b="0" i="0" u="none" strike="noStrike" dirty="0">
              <a:solidFill>
                <a:srgbClr val="24292F"/>
              </a:solidFill>
              <a:effectLst/>
              <a:latin typeface="Palatino Linotype" panose="02040502050505030304" pitchFamily="18" charset="0"/>
            </a:endParaRPr>
          </a:p>
        </p:txBody>
      </p:sp>
    </p:spTree>
    <p:extLst>
      <p:ext uri="{BB962C8B-B14F-4D97-AF65-F5344CB8AC3E}">
        <p14:creationId xmlns:p14="http://schemas.microsoft.com/office/powerpoint/2010/main" val="2618646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1" y="188259"/>
            <a:ext cx="3294530" cy="646331"/>
          </a:xfrm>
          <a:prstGeom prst="rect">
            <a:avLst/>
          </a:prstGeom>
          <a:noFill/>
        </p:spPr>
        <p:txBody>
          <a:bodyPr wrap="square" rtlCol="0">
            <a:spAutoFit/>
          </a:bodyPr>
          <a:lstStyle/>
          <a:p>
            <a:r>
              <a:rPr lang="en-GB" sz="3600" dirty="0">
                <a:latin typeface="Palatino Linotype" panose="02040502050505030304" pitchFamily="18" charset="0"/>
              </a:rPr>
              <a:t>Why QGIS?</a:t>
            </a:r>
          </a:p>
        </p:txBody>
      </p:sp>
      <p:sp>
        <p:nvSpPr>
          <p:cNvPr id="3" name="Rettangolo 2">
            <a:extLst>
              <a:ext uri="{FF2B5EF4-FFF2-40B4-BE49-F238E27FC236}">
                <a16:creationId xmlns:a16="http://schemas.microsoft.com/office/drawing/2014/main" id="{0BDFE05E-FD86-B649-AAF1-58C6876A3C81}"/>
              </a:ext>
            </a:extLst>
          </p:cNvPr>
          <p:cNvSpPr/>
          <p:nvPr/>
        </p:nvSpPr>
        <p:spPr>
          <a:xfrm>
            <a:off x="311193" y="1107510"/>
            <a:ext cx="9165315" cy="5355312"/>
          </a:xfrm>
          <a:prstGeom prst="rect">
            <a:avLst/>
          </a:prstGeom>
        </p:spPr>
        <p:txBody>
          <a:bodyPr wrap="square">
            <a:spAutoFit/>
          </a:bodyPr>
          <a:lstStyle/>
          <a:p>
            <a:r>
              <a:rPr lang="it-IT" dirty="0">
                <a:solidFill>
                  <a:srgbClr val="24292F"/>
                </a:solidFill>
                <a:latin typeface="Palatino Linotype" panose="02040502050505030304" pitchFamily="18" charset="0"/>
              </a:rPr>
              <a:t>QGIS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an community-</a:t>
            </a:r>
            <a:r>
              <a:rPr lang="it-IT" dirty="0" err="1">
                <a:solidFill>
                  <a:srgbClr val="24292F"/>
                </a:solidFill>
                <a:latin typeface="Palatino Linotype" panose="02040502050505030304" pitchFamily="18" charset="0"/>
              </a:rPr>
              <a:t>driven</a:t>
            </a:r>
            <a:r>
              <a:rPr lang="it-IT" dirty="0">
                <a:solidFill>
                  <a:srgbClr val="24292F"/>
                </a:solidFill>
                <a:latin typeface="Palatino Linotype" panose="02040502050505030304" pitchFamily="18" charset="0"/>
              </a:rPr>
              <a:t>, open-source desktop GIS software </a:t>
            </a:r>
            <a:r>
              <a:rPr lang="it-IT" dirty="0" err="1">
                <a:solidFill>
                  <a:srgbClr val="24292F"/>
                </a:solidFill>
                <a:latin typeface="Palatino Linotype" panose="02040502050505030304" pitchFamily="18" charset="0"/>
              </a:rPr>
              <a:t>that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allows</a:t>
            </a:r>
            <a:r>
              <a:rPr lang="it-IT" dirty="0">
                <a:solidFill>
                  <a:srgbClr val="24292F"/>
                </a:solidFill>
                <a:latin typeface="Palatino Linotype" panose="02040502050505030304" pitchFamily="18" charset="0"/>
              </a:rPr>
              <a:t> users to </a:t>
            </a:r>
            <a:r>
              <a:rPr lang="it-IT" dirty="0" err="1">
                <a:solidFill>
                  <a:srgbClr val="24292F"/>
                </a:solidFill>
                <a:latin typeface="Palatino Linotype" panose="02040502050505030304" pitchFamily="18" charset="0"/>
              </a:rPr>
              <a:t>visualize</a:t>
            </a:r>
            <a:r>
              <a:rPr lang="it-IT" dirty="0">
                <a:solidFill>
                  <a:srgbClr val="24292F"/>
                </a:solidFill>
                <a:latin typeface="Palatino Linotype" panose="02040502050505030304" pitchFamily="18" charset="0"/>
              </a:rPr>
              <a:t> and </a:t>
            </a:r>
            <a:r>
              <a:rPr lang="it-IT" dirty="0" err="1">
                <a:solidFill>
                  <a:srgbClr val="24292F"/>
                </a:solidFill>
                <a:latin typeface="Palatino Linotype" panose="02040502050505030304" pitchFamily="18" charset="0"/>
              </a:rPr>
              <a:t>analyse</a:t>
            </a:r>
            <a:r>
              <a:rPr lang="it-IT" dirty="0">
                <a:solidFill>
                  <a:srgbClr val="24292F"/>
                </a:solidFill>
                <a:latin typeface="Palatino Linotype" panose="02040502050505030304" pitchFamily="18" charset="0"/>
              </a:rPr>
              <a:t> </a:t>
            </a:r>
            <a:r>
              <a:rPr lang="it-IT" b="1" u="sng" dirty="0" err="1">
                <a:solidFill>
                  <a:srgbClr val="24292F"/>
                </a:solidFill>
                <a:latin typeface="Palatino Linotype" panose="02040502050505030304" pitchFamily="18" charset="0"/>
              </a:rPr>
              <a:t>spatial</a:t>
            </a:r>
            <a:r>
              <a:rPr lang="it-IT" b="1" u="sng" dirty="0">
                <a:solidFill>
                  <a:srgbClr val="24292F"/>
                </a:solidFill>
                <a:latin typeface="Palatino Linotype" panose="02040502050505030304" pitchFamily="18" charset="0"/>
              </a:rPr>
              <a:t> data</a:t>
            </a:r>
            <a:r>
              <a:rPr lang="it-IT" u="sng" dirty="0">
                <a:solidFill>
                  <a:srgbClr val="24292F"/>
                </a:solidFill>
                <a:latin typeface="Palatino Linotype" panose="02040502050505030304" pitchFamily="18" charset="0"/>
              </a:rPr>
              <a:t> </a:t>
            </a:r>
            <a:r>
              <a:rPr lang="it-IT" dirty="0">
                <a:solidFill>
                  <a:srgbClr val="24292F"/>
                </a:solidFill>
                <a:latin typeface="Palatino Linotype" panose="02040502050505030304" pitchFamily="18" charset="0"/>
              </a:rPr>
              <a:t>in a </a:t>
            </a:r>
            <a:r>
              <a:rPr lang="it-IT" dirty="0" err="1">
                <a:solidFill>
                  <a:srgbClr val="24292F"/>
                </a:solidFill>
                <a:latin typeface="Palatino Linotype" panose="02040502050505030304" pitchFamily="18" charset="0"/>
              </a:rPr>
              <a:t>lot</a:t>
            </a:r>
            <a:r>
              <a:rPr lang="it-IT" dirty="0">
                <a:solidFill>
                  <a:srgbClr val="24292F"/>
                </a:solidFill>
                <a:latin typeface="Palatino Linotype" panose="02040502050505030304" pitchFamily="18" charset="0"/>
              </a:rPr>
              <a:t> of </a:t>
            </a:r>
            <a:r>
              <a:rPr lang="it-IT" dirty="0" err="1">
                <a:solidFill>
                  <a:srgbClr val="24292F"/>
                </a:solidFill>
                <a:latin typeface="Palatino Linotype" panose="02040502050505030304" pitchFamily="18" charset="0"/>
              </a:rPr>
              <a:t>different</a:t>
            </a:r>
            <a:r>
              <a:rPr lang="it-IT" dirty="0">
                <a:solidFill>
                  <a:srgbClr val="24292F"/>
                </a:solidFill>
                <a:latin typeface="Palatino Linotype" panose="02040502050505030304" pitchFamily="18" charset="0"/>
              </a:rPr>
              <a:t> ways.  </a:t>
            </a:r>
          </a:p>
          <a:p>
            <a:endParaRPr lang="it-IT" dirty="0">
              <a:solidFill>
                <a:srgbClr val="24292F"/>
              </a:solidFill>
              <a:latin typeface="Palatino Linotype" panose="02040502050505030304" pitchFamily="18" charset="0"/>
            </a:endParaRPr>
          </a:p>
          <a:p>
            <a:endParaRPr lang="it-IT" dirty="0">
              <a:solidFill>
                <a:srgbClr val="24292F"/>
              </a:solidFill>
              <a:latin typeface="Palatino Linotype" panose="02040502050505030304" pitchFamily="18" charset="0"/>
            </a:endParaRPr>
          </a:p>
          <a:p>
            <a:endParaRPr lang="it-IT" dirty="0">
              <a:solidFill>
                <a:srgbClr val="24292F"/>
              </a:solidFill>
              <a:latin typeface="Palatino Linotype" panose="02040502050505030304" pitchFamily="18" charset="0"/>
            </a:endParaRPr>
          </a:p>
          <a:p>
            <a:r>
              <a:rPr lang="it-IT" dirty="0">
                <a:solidFill>
                  <a:srgbClr val="24292F"/>
                </a:solidFill>
                <a:latin typeface="Palatino Linotype" panose="02040502050505030304" pitchFamily="18" charset="0"/>
              </a:rPr>
              <a:t>Some </a:t>
            </a:r>
            <a:r>
              <a:rPr lang="it-IT" dirty="0" err="1">
                <a:solidFill>
                  <a:srgbClr val="24292F"/>
                </a:solidFill>
                <a:latin typeface="Palatino Linotype" panose="02040502050505030304" pitchFamily="18" charset="0"/>
              </a:rPr>
              <a:t>advantages</a:t>
            </a:r>
            <a:r>
              <a:rPr lang="it-IT" dirty="0">
                <a:solidFill>
                  <a:srgbClr val="24292F"/>
                </a:solidFill>
                <a:latin typeface="Palatino Linotype" panose="02040502050505030304" pitchFamily="18" charset="0"/>
              </a:rPr>
              <a:t> of QGIS are:</a:t>
            </a:r>
          </a:p>
          <a:p>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It's</a:t>
            </a:r>
            <a:r>
              <a:rPr lang="it-IT" dirty="0">
                <a:solidFill>
                  <a:srgbClr val="24292F"/>
                </a:solidFill>
                <a:latin typeface="Palatino Linotype" panose="02040502050505030304" pitchFamily="18" charset="0"/>
              </a:rPr>
              <a:t> a </a:t>
            </a:r>
            <a:r>
              <a:rPr lang="it-IT" dirty="0" err="1">
                <a:solidFill>
                  <a:srgbClr val="24292F"/>
                </a:solidFill>
                <a:latin typeface="Palatino Linotype" panose="02040502050505030304" pitchFamily="18" charset="0"/>
              </a:rPr>
              <a:t>robust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powerful</a:t>
            </a:r>
            <a:r>
              <a:rPr lang="it-IT" dirty="0">
                <a:solidFill>
                  <a:srgbClr val="24292F"/>
                </a:solidFill>
                <a:latin typeface="Palatino Linotype" panose="02040502050505030304" pitchFamily="18" charset="0"/>
              </a:rPr>
              <a:t> desktop GIS.</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Runs</a:t>
            </a:r>
            <a:r>
              <a:rPr lang="it-IT" dirty="0">
                <a:solidFill>
                  <a:srgbClr val="24292F"/>
                </a:solidFill>
                <a:latin typeface="Palatino Linotype" panose="02040502050505030304" pitchFamily="18" charset="0"/>
              </a:rPr>
              <a:t> on </a:t>
            </a:r>
            <a:r>
              <a:rPr lang="it-IT" dirty="0" err="1">
                <a:solidFill>
                  <a:srgbClr val="24292F"/>
                </a:solidFill>
                <a:latin typeface="Palatino Linotype" panose="02040502050505030304" pitchFamily="18" charset="0"/>
              </a:rPr>
              <a:t>all</a:t>
            </a:r>
            <a:r>
              <a:rPr lang="it-IT" dirty="0">
                <a:solidFill>
                  <a:srgbClr val="24292F"/>
                </a:solidFill>
                <a:latin typeface="Palatino Linotype" panose="02040502050505030304" pitchFamily="18" charset="0"/>
              </a:rPr>
              <a:t> major OS: MacOS, Linux, &amp; Windows.</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a:solidFill>
                  <a:srgbClr val="24292F"/>
                </a:solidFill>
                <a:latin typeface="Palatino Linotype" panose="02040502050505030304" pitchFamily="18" charset="0"/>
              </a:rPr>
              <a:t>Free of </a:t>
            </a:r>
            <a:r>
              <a:rPr lang="it-IT" dirty="0" err="1">
                <a:solidFill>
                  <a:srgbClr val="24292F"/>
                </a:solidFill>
                <a:latin typeface="Palatino Linotype" panose="02040502050505030304" pitchFamily="18" charset="0"/>
              </a:rPr>
              <a:t>charge</a:t>
            </a:r>
            <a:r>
              <a:rPr lang="it-IT" dirty="0">
                <a:solidFill>
                  <a:srgbClr val="24292F"/>
                </a:solidFill>
                <a:latin typeface="Palatino Linotype" panose="02040502050505030304" pitchFamily="18" charset="0"/>
              </a:rPr>
              <a:t>, no </a:t>
            </a:r>
            <a:r>
              <a:rPr lang="it-IT" dirty="0" err="1">
                <a:solidFill>
                  <a:srgbClr val="24292F"/>
                </a:solidFill>
                <a:latin typeface="Palatino Linotype" panose="02040502050505030304" pitchFamily="18" charset="0"/>
              </a:rPr>
              <a:t>need</a:t>
            </a:r>
            <a:r>
              <a:rPr lang="it-IT" dirty="0">
                <a:solidFill>
                  <a:srgbClr val="24292F"/>
                </a:solidFill>
                <a:latin typeface="Palatino Linotype" panose="02040502050505030304" pitchFamily="18" charset="0"/>
              </a:rPr>
              <a:t> to </a:t>
            </a:r>
            <a:r>
              <a:rPr lang="it-IT" dirty="0" err="1">
                <a:solidFill>
                  <a:srgbClr val="24292F"/>
                </a:solidFill>
                <a:latin typeface="Palatino Linotype" panose="02040502050505030304" pitchFamily="18" charset="0"/>
              </a:rPr>
              <a:t>worry</a:t>
            </a:r>
            <a:r>
              <a:rPr lang="it-IT" dirty="0">
                <a:solidFill>
                  <a:srgbClr val="24292F"/>
                </a:solidFill>
                <a:latin typeface="Palatino Linotype" panose="02040502050505030304" pitchFamily="18" charset="0"/>
              </a:rPr>
              <a:t> for </a:t>
            </a:r>
            <a:r>
              <a:rPr lang="it-IT" dirty="0" err="1">
                <a:solidFill>
                  <a:srgbClr val="24292F"/>
                </a:solidFill>
                <a:latin typeface="Palatino Linotype" panose="02040502050505030304" pitchFamily="18" charset="0"/>
              </a:rPr>
              <a:t>licences</a:t>
            </a:r>
            <a:r>
              <a:rPr lang="it-IT" dirty="0">
                <a:solidFill>
                  <a:srgbClr val="24292F"/>
                </a:solidFill>
                <a:latin typeface="Palatino Linotype" panose="02040502050505030304" pitchFamily="18" charset="0"/>
              </a:rPr>
              <a:t>.</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Frequent</a:t>
            </a:r>
            <a:r>
              <a:rPr lang="it-IT" dirty="0">
                <a:solidFill>
                  <a:srgbClr val="24292F"/>
                </a:solidFill>
                <a:latin typeface="Palatino Linotype" panose="02040502050505030304" pitchFamily="18" charset="0"/>
              </a:rPr>
              <a:t> updates &amp; bug </a:t>
            </a:r>
            <a:r>
              <a:rPr lang="it-IT" dirty="0" err="1">
                <a:solidFill>
                  <a:srgbClr val="24292F"/>
                </a:solidFill>
                <a:latin typeface="Palatino Linotype" panose="02040502050505030304" pitchFamily="18" charset="0"/>
              </a:rPr>
              <a:t>fixes</a:t>
            </a:r>
            <a:r>
              <a:rPr lang="it-IT" dirty="0">
                <a:solidFill>
                  <a:srgbClr val="24292F"/>
                </a:solidFill>
                <a:latin typeface="Palatino Linotype" panose="02040502050505030304" pitchFamily="18" charset="0"/>
              </a:rPr>
              <a:t>.</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Accessible</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comes</a:t>
            </a:r>
            <a:r>
              <a:rPr lang="it-IT" dirty="0">
                <a:solidFill>
                  <a:srgbClr val="24292F"/>
                </a:solidFill>
                <a:latin typeface="Palatino Linotype" panose="02040502050505030304" pitchFamily="18" charset="0"/>
              </a:rPr>
              <a:t> in </a:t>
            </a:r>
            <a:r>
              <a:rPr lang="it-IT" dirty="0">
                <a:solidFill>
                  <a:srgbClr val="24292F"/>
                </a:solidFill>
                <a:latin typeface="Palatino Linotype" panose="02040502050505030304" pitchFamily="18" charset="0"/>
                <a:hlinkClick r:id="rId2"/>
              </a:rPr>
              <a:t>more </a:t>
            </a:r>
            <a:r>
              <a:rPr lang="it-IT" dirty="0" err="1">
                <a:solidFill>
                  <a:srgbClr val="24292F"/>
                </a:solidFill>
                <a:latin typeface="Palatino Linotype" panose="02040502050505030304" pitchFamily="18" charset="0"/>
                <a:hlinkClick r:id="rId2"/>
              </a:rPr>
              <a:t>than</a:t>
            </a:r>
            <a:r>
              <a:rPr lang="it-IT" dirty="0">
                <a:solidFill>
                  <a:srgbClr val="24292F"/>
                </a:solidFill>
                <a:latin typeface="Palatino Linotype" panose="02040502050505030304" pitchFamily="18" charset="0"/>
                <a:hlinkClick r:id="rId2"/>
              </a:rPr>
              <a:t> 50 </a:t>
            </a:r>
            <a:r>
              <a:rPr lang="it-IT" dirty="0" err="1">
                <a:solidFill>
                  <a:srgbClr val="24292F"/>
                </a:solidFill>
                <a:latin typeface="Palatino Linotype" panose="02040502050505030304" pitchFamily="18" charset="0"/>
                <a:hlinkClick r:id="rId2"/>
              </a:rPr>
              <a:t>languages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depending</a:t>
            </a:r>
            <a:r>
              <a:rPr lang="it-IT" dirty="0">
                <a:solidFill>
                  <a:srgbClr val="24292F"/>
                </a:solidFill>
                <a:latin typeface="Palatino Linotype" panose="02040502050505030304" pitchFamily="18" charset="0"/>
              </a:rPr>
              <a:t> on the </a:t>
            </a:r>
            <a:r>
              <a:rPr lang="it-IT" dirty="0" err="1">
                <a:solidFill>
                  <a:srgbClr val="24292F"/>
                </a:solidFill>
                <a:latin typeface="Palatino Linotype" panose="02040502050505030304" pitchFamily="18" charset="0"/>
              </a:rPr>
              <a:t>version</a:t>
            </a:r>
            <a:r>
              <a:rPr lang="it-IT" dirty="0">
                <a:solidFill>
                  <a:srgbClr val="24292F"/>
                </a:solidFill>
                <a:latin typeface="Palatino Linotype" panose="02040502050505030304" pitchFamily="18" charset="0"/>
              </a:rPr>
              <a:t>), making </a:t>
            </a:r>
            <a:r>
              <a:rPr lang="it-IT" dirty="0" err="1">
                <a:solidFill>
                  <a:srgbClr val="24292F"/>
                </a:solidFill>
                <a:latin typeface="Palatino Linotype" panose="02040502050505030304" pitchFamily="18" charset="0"/>
              </a:rPr>
              <a:t>it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easier</a:t>
            </a:r>
            <a:r>
              <a:rPr lang="it-IT" dirty="0">
                <a:solidFill>
                  <a:srgbClr val="24292F"/>
                </a:solidFill>
                <a:latin typeface="Palatino Linotype" panose="02040502050505030304" pitchFamily="18" charset="0"/>
              </a:rPr>
              <a:t> to work with a large </a:t>
            </a:r>
            <a:r>
              <a:rPr lang="it-IT" dirty="0" err="1">
                <a:solidFill>
                  <a:srgbClr val="24292F"/>
                </a:solidFill>
                <a:latin typeface="Palatino Linotype" panose="02040502050505030304" pitchFamily="18" charset="0"/>
              </a:rPr>
              <a:t>variety</a:t>
            </a:r>
            <a:r>
              <a:rPr lang="it-IT" dirty="0">
                <a:solidFill>
                  <a:srgbClr val="24292F"/>
                </a:solidFill>
                <a:latin typeface="Palatino Linotype" panose="02040502050505030304" pitchFamily="18" charset="0"/>
              </a:rPr>
              <a:t> of </a:t>
            </a:r>
            <a:r>
              <a:rPr lang="it-IT" dirty="0" err="1">
                <a:solidFill>
                  <a:srgbClr val="24292F"/>
                </a:solidFill>
                <a:latin typeface="Palatino Linotype" panose="02040502050505030304" pitchFamily="18" charset="0"/>
              </a:rPr>
              <a:t>collaborators</a:t>
            </a:r>
            <a:r>
              <a:rPr lang="it-IT" dirty="0">
                <a:solidFill>
                  <a:srgbClr val="24292F"/>
                </a:solidFill>
                <a:latin typeface="Palatino Linotype" panose="02040502050505030304" pitchFamily="18" charset="0"/>
              </a:rPr>
              <a:t>.</a:t>
            </a:r>
          </a:p>
          <a:p>
            <a:br>
              <a:rPr lang="it-IT" dirty="0"/>
            </a:br>
            <a:endParaRPr lang="en-GB" dirty="0"/>
          </a:p>
        </p:txBody>
      </p:sp>
    </p:spTree>
    <p:extLst>
      <p:ext uri="{BB962C8B-B14F-4D97-AF65-F5344CB8AC3E}">
        <p14:creationId xmlns:p14="http://schemas.microsoft.com/office/powerpoint/2010/main" val="3855634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145848" y="71338"/>
            <a:ext cx="3294530" cy="523220"/>
          </a:xfrm>
          <a:prstGeom prst="rect">
            <a:avLst/>
          </a:prstGeom>
          <a:noFill/>
        </p:spPr>
        <p:txBody>
          <a:bodyPr wrap="square" rtlCol="0">
            <a:spAutoFit/>
          </a:bodyPr>
          <a:lstStyle/>
          <a:p>
            <a:r>
              <a:rPr lang="en-GB" sz="2800" dirty="0">
                <a:latin typeface="Palatino Linotype" panose="02040502050505030304" pitchFamily="18" charset="0"/>
              </a:rPr>
              <a:t>Spatial Data Types</a:t>
            </a:r>
          </a:p>
        </p:txBody>
      </p:sp>
      <p:sp>
        <p:nvSpPr>
          <p:cNvPr id="3" name="CasellaDiTesto 2">
            <a:extLst>
              <a:ext uri="{FF2B5EF4-FFF2-40B4-BE49-F238E27FC236}">
                <a16:creationId xmlns:a16="http://schemas.microsoft.com/office/drawing/2014/main" id="{F11BF73F-278C-B74F-8A6F-A85A6B046BE9}"/>
              </a:ext>
            </a:extLst>
          </p:cNvPr>
          <p:cNvSpPr txBox="1"/>
          <p:nvPr/>
        </p:nvSpPr>
        <p:spPr>
          <a:xfrm>
            <a:off x="2429874" y="1265515"/>
            <a:ext cx="1227725" cy="461665"/>
          </a:xfrm>
          <a:prstGeom prst="rect">
            <a:avLst/>
          </a:prstGeom>
          <a:noFill/>
        </p:spPr>
        <p:txBody>
          <a:bodyPr wrap="square" rtlCol="0">
            <a:spAutoFit/>
          </a:bodyPr>
          <a:lstStyle/>
          <a:p>
            <a:r>
              <a:rPr lang="en-GB" sz="2400" dirty="0"/>
              <a:t>Vector</a:t>
            </a:r>
          </a:p>
        </p:txBody>
      </p:sp>
      <p:sp>
        <p:nvSpPr>
          <p:cNvPr id="4" name="CasellaDiTesto 3">
            <a:extLst>
              <a:ext uri="{FF2B5EF4-FFF2-40B4-BE49-F238E27FC236}">
                <a16:creationId xmlns:a16="http://schemas.microsoft.com/office/drawing/2014/main" id="{87687F6A-8A09-6740-8858-4A146765A1FB}"/>
              </a:ext>
            </a:extLst>
          </p:cNvPr>
          <p:cNvSpPr txBox="1"/>
          <p:nvPr/>
        </p:nvSpPr>
        <p:spPr>
          <a:xfrm>
            <a:off x="9617718" y="1480666"/>
            <a:ext cx="1035361" cy="461665"/>
          </a:xfrm>
          <a:prstGeom prst="rect">
            <a:avLst/>
          </a:prstGeom>
          <a:noFill/>
        </p:spPr>
        <p:txBody>
          <a:bodyPr wrap="square" rtlCol="0">
            <a:spAutoFit/>
          </a:bodyPr>
          <a:lstStyle/>
          <a:p>
            <a:r>
              <a:rPr lang="en-GB" sz="2400" dirty="0"/>
              <a:t>Raster</a:t>
            </a:r>
          </a:p>
        </p:txBody>
      </p:sp>
      <p:sp>
        <p:nvSpPr>
          <p:cNvPr id="6" name="Ovale 5">
            <a:extLst>
              <a:ext uri="{FF2B5EF4-FFF2-40B4-BE49-F238E27FC236}">
                <a16:creationId xmlns:a16="http://schemas.microsoft.com/office/drawing/2014/main" id="{71B6979C-8910-8444-B016-2160C04CD6D5}"/>
              </a:ext>
            </a:extLst>
          </p:cNvPr>
          <p:cNvSpPr/>
          <p:nvPr/>
        </p:nvSpPr>
        <p:spPr>
          <a:xfrm>
            <a:off x="1982266" y="29670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91448AFB-CE1E-A447-B78A-FB1E2955662D}"/>
              </a:ext>
            </a:extLst>
          </p:cNvPr>
          <p:cNvSpPr/>
          <p:nvPr/>
        </p:nvSpPr>
        <p:spPr>
          <a:xfrm>
            <a:off x="2134666" y="31194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6CEEE928-0028-0949-B3DB-727F5AAA5A23}"/>
              </a:ext>
            </a:extLst>
          </p:cNvPr>
          <p:cNvSpPr/>
          <p:nvPr/>
        </p:nvSpPr>
        <p:spPr>
          <a:xfrm>
            <a:off x="1940702" y="3278198"/>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ttore 1 9">
            <a:extLst>
              <a:ext uri="{FF2B5EF4-FFF2-40B4-BE49-F238E27FC236}">
                <a16:creationId xmlns:a16="http://schemas.microsoft.com/office/drawing/2014/main" id="{98D575C1-0AE9-874B-8974-5A19099BEDDB}"/>
              </a:ext>
            </a:extLst>
          </p:cNvPr>
          <p:cNvCxnSpPr>
            <a:cxnSpLocks/>
          </p:cNvCxnSpPr>
          <p:nvPr/>
        </p:nvCxnSpPr>
        <p:spPr>
          <a:xfrm flipV="1">
            <a:off x="2564158" y="3247833"/>
            <a:ext cx="351691" cy="772204"/>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Input manuale 11">
            <a:extLst>
              <a:ext uri="{FF2B5EF4-FFF2-40B4-BE49-F238E27FC236}">
                <a16:creationId xmlns:a16="http://schemas.microsoft.com/office/drawing/2014/main" id="{B7AEF262-190E-664A-B908-02386EC1BE26}"/>
              </a:ext>
            </a:extLst>
          </p:cNvPr>
          <p:cNvSpPr/>
          <p:nvPr/>
        </p:nvSpPr>
        <p:spPr>
          <a:xfrm>
            <a:off x="3440378" y="2764750"/>
            <a:ext cx="703385" cy="906486"/>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Connettore 1 12">
            <a:extLst>
              <a:ext uri="{FF2B5EF4-FFF2-40B4-BE49-F238E27FC236}">
                <a16:creationId xmlns:a16="http://schemas.microsoft.com/office/drawing/2014/main" id="{8A62B8D9-A632-434F-9952-9F4AF0EA587C}"/>
              </a:ext>
            </a:extLst>
          </p:cNvPr>
          <p:cNvCxnSpPr>
            <a:cxnSpLocks/>
          </p:cNvCxnSpPr>
          <p:nvPr/>
        </p:nvCxnSpPr>
        <p:spPr>
          <a:xfrm flipV="1">
            <a:off x="2909455" y="2755041"/>
            <a:ext cx="0" cy="513447"/>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97EB4079-5B4A-B04F-8A6A-B47F4CD14BAD}"/>
              </a:ext>
            </a:extLst>
          </p:cNvPr>
          <p:cNvPicPr>
            <a:picLocks noChangeAspect="1"/>
          </p:cNvPicPr>
          <p:nvPr/>
        </p:nvPicPr>
        <p:blipFill>
          <a:blip r:embed="rId2"/>
          <a:stretch>
            <a:fillRect/>
          </a:stretch>
        </p:blipFill>
        <p:spPr>
          <a:xfrm>
            <a:off x="748144" y="2509131"/>
            <a:ext cx="4900291" cy="1839738"/>
          </a:xfrm>
          <a:prstGeom prst="rect">
            <a:avLst/>
          </a:prstGeom>
        </p:spPr>
      </p:pic>
      <p:pic>
        <p:nvPicPr>
          <p:cNvPr id="21" name="Immagine 20">
            <a:extLst>
              <a:ext uri="{FF2B5EF4-FFF2-40B4-BE49-F238E27FC236}">
                <a16:creationId xmlns:a16="http://schemas.microsoft.com/office/drawing/2014/main" id="{6B75D5B6-F393-1C47-8F5E-A3DA273E8CC3}"/>
              </a:ext>
            </a:extLst>
          </p:cNvPr>
          <p:cNvPicPr>
            <a:picLocks noChangeAspect="1"/>
          </p:cNvPicPr>
          <p:nvPr/>
        </p:nvPicPr>
        <p:blipFill>
          <a:blip r:embed="rId3"/>
          <a:stretch>
            <a:fillRect/>
          </a:stretch>
        </p:blipFill>
        <p:spPr>
          <a:xfrm>
            <a:off x="7666892" y="2535385"/>
            <a:ext cx="3505200" cy="2197100"/>
          </a:xfrm>
          <a:prstGeom prst="rect">
            <a:avLst/>
          </a:prstGeom>
        </p:spPr>
      </p:pic>
      <p:sp>
        <p:nvSpPr>
          <p:cNvPr id="22" name="CasellaDiTesto 21">
            <a:extLst>
              <a:ext uri="{FF2B5EF4-FFF2-40B4-BE49-F238E27FC236}">
                <a16:creationId xmlns:a16="http://schemas.microsoft.com/office/drawing/2014/main" id="{42AAC0A4-5484-104B-A570-985F0EB90AC8}"/>
              </a:ext>
            </a:extLst>
          </p:cNvPr>
          <p:cNvSpPr txBox="1"/>
          <p:nvPr/>
        </p:nvSpPr>
        <p:spPr>
          <a:xfrm>
            <a:off x="842998" y="4344593"/>
            <a:ext cx="959160" cy="369332"/>
          </a:xfrm>
          <a:prstGeom prst="rect">
            <a:avLst/>
          </a:prstGeom>
          <a:noFill/>
        </p:spPr>
        <p:txBody>
          <a:bodyPr wrap="square" rtlCol="0">
            <a:spAutoFit/>
          </a:bodyPr>
          <a:lstStyle/>
          <a:p>
            <a:r>
              <a:rPr lang="en-GB" dirty="0"/>
              <a:t>Points</a:t>
            </a:r>
          </a:p>
        </p:txBody>
      </p:sp>
      <p:sp>
        <p:nvSpPr>
          <p:cNvPr id="24" name="CasellaDiTesto 23">
            <a:extLst>
              <a:ext uri="{FF2B5EF4-FFF2-40B4-BE49-F238E27FC236}">
                <a16:creationId xmlns:a16="http://schemas.microsoft.com/office/drawing/2014/main" id="{352BBE97-04AB-9347-BC8C-B21DC2EC6886}"/>
              </a:ext>
            </a:extLst>
          </p:cNvPr>
          <p:cNvSpPr txBox="1"/>
          <p:nvPr/>
        </p:nvSpPr>
        <p:spPr>
          <a:xfrm>
            <a:off x="2429875" y="4355311"/>
            <a:ext cx="959160" cy="369332"/>
          </a:xfrm>
          <a:prstGeom prst="rect">
            <a:avLst/>
          </a:prstGeom>
          <a:noFill/>
        </p:spPr>
        <p:txBody>
          <a:bodyPr wrap="square" rtlCol="0">
            <a:spAutoFit/>
          </a:bodyPr>
          <a:lstStyle/>
          <a:p>
            <a:r>
              <a:rPr lang="en-GB" dirty="0"/>
              <a:t>Lines</a:t>
            </a:r>
          </a:p>
        </p:txBody>
      </p:sp>
      <p:sp>
        <p:nvSpPr>
          <p:cNvPr id="25" name="CasellaDiTesto 24">
            <a:extLst>
              <a:ext uri="{FF2B5EF4-FFF2-40B4-BE49-F238E27FC236}">
                <a16:creationId xmlns:a16="http://schemas.microsoft.com/office/drawing/2014/main" id="{1734F240-7048-F44C-B8D7-6643CF2E7AA8}"/>
              </a:ext>
            </a:extLst>
          </p:cNvPr>
          <p:cNvSpPr txBox="1"/>
          <p:nvPr/>
        </p:nvSpPr>
        <p:spPr>
          <a:xfrm>
            <a:off x="4277857" y="4379857"/>
            <a:ext cx="1075325" cy="369332"/>
          </a:xfrm>
          <a:prstGeom prst="rect">
            <a:avLst/>
          </a:prstGeom>
          <a:noFill/>
        </p:spPr>
        <p:txBody>
          <a:bodyPr wrap="square" rtlCol="0">
            <a:spAutoFit/>
          </a:bodyPr>
          <a:lstStyle/>
          <a:p>
            <a:r>
              <a:rPr lang="en-GB" dirty="0"/>
              <a:t>Polygons</a:t>
            </a:r>
          </a:p>
        </p:txBody>
      </p:sp>
      <p:sp>
        <p:nvSpPr>
          <p:cNvPr id="5" name="CasellaDiTesto 4">
            <a:extLst>
              <a:ext uri="{FF2B5EF4-FFF2-40B4-BE49-F238E27FC236}">
                <a16:creationId xmlns:a16="http://schemas.microsoft.com/office/drawing/2014/main" id="{9B570C92-ABBA-4CDB-B700-F409A5D699C8}"/>
              </a:ext>
            </a:extLst>
          </p:cNvPr>
          <p:cNvSpPr txBox="1"/>
          <p:nvPr/>
        </p:nvSpPr>
        <p:spPr>
          <a:xfrm>
            <a:off x="226978" y="711479"/>
            <a:ext cx="11965021" cy="369332"/>
          </a:xfrm>
          <a:prstGeom prst="rect">
            <a:avLst/>
          </a:prstGeom>
          <a:noFill/>
        </p:spPr>
        <p:txBody>
          <a:bodyPr wrap="square" rtlCol="0">
            <a:spAutoFit/>
          </a:bodyPr>
          <a:lstStyle/>
          <a:p>
            <a:r>
              <a:rPr lang="en-GB" b="0" i="0" dirty="0">
                <a:solidFill>
                  <a:sysClr val="windowText" lastClr="000000"/>
                </a:solidFill>
                <a:effectLst/>
                <a:latin typeface="Palatino Linotype" panose="02040502050505030304" pitchFamily="18" charset="0"/>
              </a:rPr>
              <a:t>Spatial Data = Any data related to or containing information about a specific location or area on the Earth’s surface.</a:t>
            </a:r>
            <a:endParaRPr lang="en-US" dirty="0">
              <a:solidFill>
                <a:sysClr val="windowText" lastClr="000000"/>
              </a:solidFill>
              <a:latin typeface="Palatino Linotype" panose="02040502050505030304" pitchFamily="18" charset="0"/>
            </a:endParaRPr>
          </a:p>
        </p:txBody>
      </p:sp>
    </p:spTree>
    <p:extLst>
      <p:ext uri="{BB962C8B-B14F-4D97-AF65-F5344CB8AC3E}">
        <p14:creationId xmlns:p14="http://schemas.microsoft.com/office/powerpoint/2010/main" val="1692430707"/>
      </p:ext>
    </p:extLst>
  </p:cSld>
  <p:clrMapOvr>
    <a:masterClrMapping/>
  </p:clrMapOvr>
</p:sld>
</file>

<file path=ppt/theme/theme1.xml><?xml version="1.0" encoding="utf-8"?>
<a:theme xmlns:a="http://schemas.openxmlformats.org/drawingml/2006/main" name="ThinLin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
      <a:majorFont>
        <a:latin typeface="Bell MT"/>
        <a:ea typeface=""/>
        <a:cs typeface=""/>
      </a:majorFont>
      <a:minorFont>
        <a:latin typeface="Bell M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1744</TotalTime>
  <Words>3452</Words>
  <Application>Microsoft Office PowerPoint</Application>
  <PresentationFormat>Widescreen</PresentationFormat>
  <Paragraphs>285</Paragraphs>
  <Slides>40</Slides>
  <Notes>7</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40</vt:i4>
      </vt:variant>
    </vt:vector>
  </HeadingPairs>
  <TitlesOfParts>
    <vt:vector size="47" baseType="lpstr">
      <vt:lpstr>Arial</vt:lpstr>
      <vt:lpstr>Bell MT</vt:lpstr>
      <vt:lpstr>Calibri</vt:lpstr>
      <vt:lpstr>Calibri Light</vt:lpstr>
      <vt:lpstr>Palatino Linotype</vt:lpstr>
      <vt:lpstr>ThinLineVTI</vt:lpstr>
      <vt:lpstr>Tema di Office</vt:lpstr>
      <vt:lpstr>Presentazione standard di PowerPoint</vt:lpstr>
      <vt:lpstr>Presentazione standard di PowerPoint</vt:lpstr>
      <vt:lpstr>Presentazione standard di PowerPoint</vt:lpstr>
      <vt:lpstr>GIS stands for either Geographic Information System  Software/programs that we use to store, manipulate, analyse, manage, and present all types of geographical data and to analyse relationships between those data. </vt:lpstr>
      <vt:lpstr>Presentazione standard di PowerPoint</vt:lpstr>
      <vt:lpstr>Presentazione standard di PowerPoint</vt:lpstr>
      <vt:lpstr>What is QGIS?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titolo</dc:creator>
  <cp:lastModifiedBy>andrea titolo</cp:lastModifiedBy>
  <cp:revision>1</cp:revision>
  <dcterms:created xsi:type="dcterms:W3CDTF">2021-11-15T14:48:24Z</dcterms:created>
  <dcterms:modified xsi:type="dcterms:W3CDTF">2021-11-17T17:00:01Z</dcterms:modified>
</cp:coreProperties>
</file>